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EA7B43-96AA-45F1-BDAB-75CD6764DE8E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32C4D8-5BBB-411C-9E64-97BFC5BDA606}">
      <dgm:prSet phldrT="[Text]"/>
      <dgm:spPr/>
      <dgm:t>
        <a:bodyPr/>
        <a:lstStyle/>
        <a:p>
          <a:r>
            <a:rPr lang="en-US" dirty="0"/>
            <a:t>Journal 1</a:t>
          </a:r>
        </a:p>
      </dgm:t>
    </dgm:pt>
    <dgm:pt modelId="{04342374-A53E-4D6C-AEDC-A6E8C3EE6600}" type="parTrans" cxnId="{92590045-ACFE-47E6-AC87-35624CD3EB04}">
      <dgm:prSet/>
      <dgm:spPr/>
      <dgm:t>
        <a:bodyPr/>
        <a:lstStyle/>
        <a:p>
          <a:endParaRPr lang="en-US"/>
        </a:p>
      </dgm:t>
    </dgm:pt>
    <dgm:pt modelId="{0F1886A9-8005-4B7C-8EAF-1895334EB53A}" type="sibTrans" cxnId="{92590045-ACFE-47E6-AC87-35624CD3EB04}">
      <dgm:prSet/>
      <dgm:spPr/>
      <dgm:t>
        <a:bodyPr/>
        <a:lstStyle/>
        <a:p>
          <a:endParaRPr lang="en-US"/>
        </a:p>
      </dgm:t>
    </dgm:pt>
    <dgm:pt modelId="{74528C42-A156-498B-9ABF-884E35683BF0}">
      <dgm:prSet phldrT="[Text]"/>
      <dgm:spPr/>
      <dgm:t>
        <a:bodyPr/>
        <a:lstStyle/>
        <a:p>
          <a:r>
            <a:rPr lang="en-US" dirty="0"/>
            <a:t>Article 3</a:t>
          </a:r>
        </a:p>
      </dgm:t>
    </dgm:pt>
    <dgm:pt modelId="{EA9795C7-CD64-45DA-9268-FEB2998C1123}" type="parTrans" cxnId="{5B2AFA16-FE7C-4C84-8297-2D62E1A28193}">
      <dgm:prSet/>
      <dgm:spPr/>
      <dgm:t>
        <a:bodyPr/>
        <a:lstStyle/>
        <a:p>
          <a:endParaRPr lang="en-US"/>
        </a:p>
      </dgm:t>
    </dgm:pt>
    <dgm:pt modelId="{1C498E71-5DE3-4E70-A53D-45FF2ADE7DDC}" type="sibTrans" cxnId="{5B2AFA16-FE7C-4C84-8297-2D62E1A28193}">
      <dgm:prSet/>
      <dgm:spPr/>
      <dgm:t>
        <a:bodyPr/>
        <a:lstStyle/>
        <a:p>
          <a:endParaRPr lang="en-US"/>
        </a:p>
      </dgm:t>
    </dgm:pt>
    <dgm:pt modelId="{B709C919-D3DA-4B68-AD9C-97FBB7833C97}">
      <dgm:prSet phldrT="[Text]"/>
      <dgm:spPr/>
      <dgm:t>
        <a:bodyPr/>
        <a:lstStyle/>
        <a:p>
          <a:r>
            <a:rPr lang="en-US" dirty="0"/>
            <a:t>Author 4</a:t>
          </a:r>
        </a:p>
      </dgm:t>
    </dgm:pt>
    <dgm:pt modelId="{8C1FAC2E-212C-4A22-A085-19665C10364E}" type="parTrans" cxnId="{A68C1DAC-954F-4922-9B72-1D577B868432}">
      <dgm:prSet/>
      <dgm:spPr/>
      <dgm:t>
        <a:bodyPr/>
        <a:lstStyle/>
        <a:p>
          <a:endParaRPr lang="en-US"/>
        </a:p>
      </dgm:t>
    </dgm:pt>
    <dgm:pt modelId="{A576A68C-54D1-4167-AC0E-57572A9E20FB}" type="sibTrans" cxnId="{A68C1DAC-954F-4922-9B72-1D577B868432}">
      <dgm:prSet/>
      <dgm:spPr/>
      <dgm:t>
        <a:bodyPr/>
        <a:lstStyle/>
        <a:p>
          <a:endParaRPr lang="en-US"/>
        </a:p>
      </dgm:t>
    </dgm:pt>
    <dgm:pt modelId="{25CEBA04-7D47-4853-B2B1-6EFB1475DB56}">
      <dgm:prSet phldrT="[Text]"/>
      <dgm:spPr/>
      <dgm:t>
        <a:bodyPr/>
        <a:lstStyle/>
        <a:p>
          <a:r>
            <a:rPr lang="en-US" dirty="0"/>
            <a:t>Author 5</a:t>
          </a:r>
        </a:p>
      </dgm:t>
    </dgm:pt>
    <dgm:pt modelId="{10758376-BC9C-439F-A116-7BD656185902}" type="parTrans" cxnId="{E65D789D-F5ED-4B0E-B785-131F08E6AD75}">
      <dgm:prSet/>
      <dgm:spPr/>
      <dgm:t>
        <a:bodyPr/>
        <a:lstStyle/>
        <a:p>
          <a:endParaRPr lang="en-US"/>
        </a:p>
      </dgm:t>
    </dgm:pt>
    <dgm:pt modelId="{D101D00C-581C-4548-A126-32CA254F54E6}" type="sibTrans" cxnId="{E65D789D-F5ED-4B0E-B785-131F08E6AD75}">
      <dgm:prSet/>
      <dgm:spPr/>
      <dgm:t>
        <a:bodyPr/>
        <a:lstStyle/>
        <a:p>
          <a:endParaRPr lang="en-US"/>
        </a:p>
      </dgm:t>
    </dgm:pt>
    <dgm:pt modelId="{8661CE5D-9B6E-448B-96A1-220080A2703A}">
      <dgm:prSet phldrT="[Text]"/>
      <dgm:spPr/>
      <dgm:t>
        <a:bodyPr/>
        <a:lstStyle/>
        <a:p>
          <a:r>
            <a:rPr lang="en-US" dirty="0"/>
            <a:t>Article 4</a:t>
          </a:r>
        </a:p>
      </dgm:t>
    </dgm:pt>
    <dgm:pt modelId="{2DD2686F-4DBB-41FB-ACC1-D85511CC495A}" type="parTrans" cxnId="{6AFE6D34-6C39-47C6-9BA7-96FB1B299639}">
      <dgm:prSet/>
      <dgm:spPr/>
      <dgm:t>
        <a:bodyPr/>
        <a:lstStyle/>
        <a:p>
          <a:endParaRPr lang="en-US"/>
        </a:p>
      </dgm:t>
    </dgm:pt>
    <dgm:pt modelId="{8BAE8ADB-D1B4-4E26-A311-A22A9CC3C4D0}" type="sibTrans" cxnId="{6AFE6D34-6C39-47C6-9BA7-96FB1B299639}">
      <dgm:prSet/>
      <dgm:spPr/>
      <dgm:t>
        <a:bodyPr/>
        <a:lstStyle/>
        <a:p>
          <a:endParaRPr lang="en-US"/>
        </a:p>
      </dgm:t>
    </dgm:pt>
    <dgm:pt modelId="{7789AF1F-9DBB-4F6A-B2B1-8DE30D58FE57}">
      <dgm:prSet phldrT="[Text]"/>
      <dgm:spPr/>
      <dgm:t>
        <a:bodyPr/>
        <a:lstStyle/>
        <a:p>
          <a:r>
            <a:rPr lang="en-US" dirty="0"/>
            <a:t>Author 6</a:t>
          </a:r>
        </a:p>
      </dgm:t>
    </dgm:pt>
    <dgm:pt modelId="{BAE1E581-2CE2-4911-8296-2E96C90ED577}" type="parTrans" cxnId="{CD2D4C83-1DEF-4243-9855-4804286D4301}">
      <dgm:prSet/>
      <dgm:spPr/>
      <dgm:t>
        <a:bodyPr/>
        <a:lstStyle/>
        <a:p>
          <a:endParaRPr lang="en-US"/>
        </a:p>
      </dgm:t>
    </dgm:pt>
    <dgm:pt modelId="{F8944F08-4EC1-41EB-B09E-95E12A9AD9B6}" type="sibTrans" cxnId="{CD2D4C83-1DEF-4243-9855-4804286D4301}">
      <dgm:prSet/>
      <dgm:spPr/>
      <dgm:t>
        <a:bodyPr/>
        <a:lstStyle/>
        <a:p>
          <a:endParaRPr lang="en-US"/>
        </a:p>
      </dgm:t>
    </dgm:pt>
    <dgm:pt modelId="{CE0A33C6-44E9-496A-9B4B-639AF1AC5393}">
      <dgm:prSet phldrT="[Text]" custT="1"/>
      <dgm:spPr/>
      <dgm:t>
        <a:bodyPr/>
        <a:lstStyle/>
        <a:p>
          <a:r>
            <a:rPr lang="en-US" sz="2400" b="1" dirty="0"/>
            <a:t>ROR</a:t>
          </a:r>
        </a:p>
        <a:p>
          <a:r>
            <a:rPr lang="en-US" sz="1400" b="1" i="1" dirty="0"/>
            <a:t>(Research Organization Registry)</a:t>
          </a:r>
        </a:p>
      </dgm:t>
    </dgm:pt>
    <dgm:pt modelId="{A1EF9367-854C-4F25-B753-2250A86ED9EE}" type="parTrans" cxnId="{19DAF1A6-91AF-48BA-8264-FD213E5A29AB}">
      <dgm:prSet/>
      <dgm:spPr/>
      <dgm:t>
        <a:bodyPr/>
        <a:lstStyle/>
        <a:p>
          <a:endParaRPr lang="en-US"/>
        </a:p>
      </dgm:t>
    </dgm:pt>
    <dgm:pt modelId="{9CBC66CF-5BF0-49E8-A986-8C1FB74B90CF}" type="sibTrans" cxnId="{19DAF1A6-91AF-48BA-8264-FD213E5A29AB}">
      <dgm:prSet/>
      <dgm:spPr/>
      <dgm:t>
        <a:bodyPr/>
        <a:lstStyle/>
        <a:p>
          <a:endParaRPr lang="en-US"/>
        </a:p>
      </dgm:t>
    </dgm:pt>
    <dgm:pt modelId="{1382F179-A446-474E-B130-8644C8BF8FAA}">
      <dgm:prSet phldrT="[Text]" custT="1"/>
      <dgm:spPr/>
      <dgm:t>
        <a:bodyPr/>
        <a:lstStyle/>
        <a:p>
          <a:r>
            <a:rPr lang="en-US" sz="2400" b="1" dirty="0"/>
            <a:t>DOI</a:t>
          </a:r>
        </a:p>
        <a:p>
          <a:r>
            <a:rPr lang="en-US" sz="1400" b="1" i="1" dirty="0"/>
            <a:t>(Digital Object Identifier)</a:t>
          </a:r>
          <a:endParaRPr lang="en-US" sz="1000" b="1" i="1" dirty="0"/>
        </a:p>
      </dgm:t>
    </dgm:pt>
    <dgm:pt modelId="{74AB876D-42B6-48AB-BA52-536FB84FA7D2}" type="parTrans" cxnId="{1A3A7574-E345-4F24-8574-86DDE5358F30}">
      <dgm:prSet/>
      <dgm:spPr/>
      <dgm:t>
        <a:bodyPr/>
        <a:lstStyle/>
        <a:p>
          <a:endParaRPr lang="en-US"/>
        </a:p>
      </dgm:t>
    </dgm:pt>
    <dgm:pt modelId="{3C884E48-7C76-4CF4-B5C0-D80744CFA873}" type="sibTrans" cxnId="{1A3A7574-E345-4F24-8574-86DDE5358F30}">
      <dgm:prSet/>
      <dgm:spPr/>
      <dgm:t>
        <a:bodyPr/>
        <a:lstStyle/>
        <a:p>
          <a:endParaRPr lang="en-US"/>
        </a:p>
      </dgm:t>
    </dgm:pt>
    <dgm:pt modelId="{FD6083BB-71B0-4A40-AFE4-A8C35776902C}">
      <dgm:prSet phldrT="[Text]" custT="1"/>
      <dgm:spPr/>
      <dgm:t>
        <a:bodyPr/>
        <a:lstStyle/>
        <a:p>
          <a:r>
            <a:rPr lang="en-US" sz="2400" b="1" dirty="0"/>
            <a:t>ORCID</a:t>
          </a:r>
        </a:p>
        <a:p>
          <a:r>
            <a:rPr lang="en-US" sz="1400" b="1" i="1" dirty="0"/>
            <a:t>(Open Researcher and Contributor ID)</a:t>
          </a:r>
        </a:p>
      </dgm:t>
    </dgm:pt>
    <dgm:pt modelId="{508C5B73-3A8F-4DFB-AEF6-2CB92F64A965}" type="parTrans" cxnId="{BDE98577-7C8E-467F-B86B-4F3E14150F13}">
      <dgm:prSet/>
      <dgm:spPr/>
      <dgm:t>
        <a:bodyPr/>
        <a:lstStyle/>
        <a:p>
          <a:endParaRPr lang="en-US"/>
        </a:p>
      </dgm:t>
    </dgm:pt>
    <dgm:pt modelId="{C9FDF526-5472-4297-AC3D-534D18B87CBD}" type="sibTrans" cxnId="{BDE98577-7C8E-467F-B86B-4F3E14150F13}">
      <dgm:prSet/>
      <dgm:spPr/>
      <dgm:t>
        <a:bodyPr/>
        <a:lstStyle/>
        <a:p>
          <a:endParaRPr lang="en-US"/>
        </a:p>
      </dgm:t>
    </dgm:pt>
    <dgm:pt modelId="{9917EFFA-EC32-48A5-83FF-D86B78735417}">
      <dgm:prSet phldrT="[Text]" custT="1"/>
      <dgm:spPr/>
      <dgm:t>
        <a:bodyPr/>
        <a:lstStyle/>
        <a:p>
          <a:r>
            <a:rPr lang="en-US" sz="1900" b="1" dirty="0"/>
            <a:t>JMS</a:t>
          </a:r>
        </a:p>
        <a:p>
          <a:r>
            <a:rPr lang="en-US" sz="1600" b="1" dirty="0"/>
            <a:t>(Journals Management System)</a:t>
          </a:r>
        </a:p>
      </dgm:t>
    </dgm:pt>
    <dgm:pt modelId="{80FC87B9-0A18-4720-BE32-49548857BA8B}" type="parTrans" cxnId="{8BFA6114-D059-499D-8042-F3996F7C0F43}">
      <dgm:prSet/>
      <dgm:spPr/>
      <dgm:t>
        <a:bodyPr/>
        <a:lstStyle/>
        <a:p>
          <a:endParaRPr lang="en-US"/>
        </a:p>
      </dgm:t>
    </dgm:pt>
    <dgm:pt modelId="{86E70624-CCF1-42E7-86D5-F85E1D8F12F9}" type="sibTrans" cxnId="{8BFA6114-D059-499D-8042-F3996F7C0F43}">
      <dgm:prSet/>
      <dgm:spPr/>
      <dgm:t>
        <a:bodyPr/>
        <a:lstStyle/>
        <a:p>
          <a:endParaRPr lang="en-US"/>
        </a:p>
      </dgm:t>
    </dgm:pt>
    <dgm:pt modelId="{953572E3-4DB0-4906-B582-10C91141AC78}">
      <dgm:prSet phldrT="[Text]" custT="1"/>
      <dgm:spPr/>
      <dgm:t>
        <a:bodyPr/>
        <a:lstStyle/>
        <a:p>
          <a:r>
            <a:rPr lang="en-US" sz="2400" b="1" dirty="0"/>
            <a:t>ISSN</a:t>
          </a:r>
        </a:p>
        <a:p>
          <a:r>
            <a:rPr lang="en-US" sz="1200" b="1" i="1" dirty="0"/>
            <a:t>(International Standard Serial Number)</a:t>
          </a:r>
        </a:p>
      </dgm:t>
    </dgm:pt>
    <dgm:pt modelId="{3612C36C-6DEC-45F4-968B-73FA127BD601}" type="parTrans" cxnId="{A6C360DE-CF42-4231-8963-42CDB8127827}">
      <dgm:prSet/>
      <dgm:spPr/>
      <dgm:t>
        <a:bodyPr/>
        <a:lstStyle/>
        <a:p>
          <a:endParaRPr lang="en-US"/>
        </a:p>
      </dgm:t>
    </dgm:pt>
    <dgm:pt modelId="{72C59B5E-D0A4-4C7D-96AD-0DBE2C91DD24}" type="sibTrans" cxnId="{A6C360DE-CF42-4231-8963-42CDB8127827}">
      <dgm:prSet/>
      <dgm:spPr/>
      <dgm:t>
        <a:bodyPr/>
        <a:lstStyle/>
        <a:p>
          <a:endParaRPr lang="en-US"/>
        </a:p>
      </dgm:t>
    </dgm:pt>
    <dgm:pt modelId="{E03D21C6-77C0-48F6-878A-1E0C9CF8AA98}">
      <dgm:prSet phldrT="[Text]"/>
      <dgm:spPr/>
      <dgm:t>
        <a:bodyPr/>
        <a:lstStyle/>
        <a:p>
          <a:r>
            <a:rPr lang="en-US" dirty="0"/>
            <a:t>Journal 2</a:t>
          </a:r>
        </a:p>
      </dgm:t>
    </dgm:pt>
    <dgm:pt modelId="{FBE647C8-0A40-4117-B264-9939F34AE4A1}" type="parTrans" cxnId="{E4D01F72-1108-4D4F-9559-92A5A69EBA43}">
      <dgm:prSet/>
      <dgm:spPr/>
      <dgm:t>
        <a:bodyPr/>
        <a:lstStyle/>
        <a:p>
          <a:endParaRPr lang="en-US"/>
        </a:p>
      </dgm:t>
    </dgm:pt>
    <dgm:pt modelId="{CA31E39D-BCAB-46EE-ABF1-2354CCAA75CE}" type="sibTrans" cxnId="{E4D01F72-1108-4D4F-9559-92A5A69EBA43}">
      <dgm:prSet/>
      <dgm:spPr/>
      <dgm:t>
        <a:bodyPr/>
        <a:lstStyle/>
        <a:p>
          <a:endParaRPr lang="en-US"/>
        </a:p>
      </dgm:t>
    </dgm:pt>
    <dgm:pt modelId="{F64F4F1A-BFC5-4FDF-8395-844968E9E46F}">
      <dgm:prSet phldrT="[Text]"/>
      <dgm:spPr/>
      <dgm:t>
        <a:bodyPr/>
        <a:lstStyle/>
        <a:p>
          <a:r>
            <a:rPr lang="en-US" dirty="0"/>
            <a:t>Article 1</a:t>
          </a:r>
        </a:p>
      </dgm:t>
    </dgm:pt>
    <dgm:pt modelId="{A78E6AFB-EDE5-4E0F-B046-C837C631BDB5}" type="parTrans" cxnId="{C0F0E57E-9F26-4D61-8CDF-93391DB9A0E7}">
      <dgm:prSet/>
      <dgm:spPr/>
      <dgm:t>
        <a:bodyPr/>
        <a:lstStyle/>
        <a:p>
          <a:endParaRPr lang="en-US"/>
        </a:p>
      </dgm:t>
    </dgm:pt>
    <dgm:pt modelId="{AAF3657A-69F0-498C-8A21-11D920FB9AF6}" type="sibTrans" cxnId="{C0F0E57E-9F26-4D61-8CDF-93391DB9A0E7}">
      <dgm:prSet/>
      <dgm:spPr/>
      <dgm:t>
        <a:bodyPr/>
        <a:lstStyle/>
        <a:p>
          <a:endParaRPr lang="en-US"/>
        </a:p>
      </dgm:t>
    </dgm:pt>
    <dgm:pt modelId="{15589279-190E-4CF3-8547-0C8FCA7E9155}">
      <dgm:prSet phldrT="[Text]"/>
      <dgm:spPr/>
      <dgm:t>
        <a:bodyPr/>
        <a:lstStyle/>
        <a:p>
          <a:r>
            <a:rPr lang="en-US" dirty="0"/>
            <a:t>Article 2</a:t>
          </a:r>
        </a:p>
      </dgm:t>
    </dgm:pt>
    <dgm:pt modelId="{DDD30188-3BA0-4A73-B6EE-4C196F9AD31C}" type="parTrans" cxnId="{9B98D624-55E9-41E8-A0A2-AACF88652148}">
      <dgm:prSet/>
      <dgm:spPr/>
      <dgm:t>
        <a:bodyPr/>
        <a:lstStyle/>
        <a:p>
          <a:endParaRPr lang="en-US"/>
        </a:p>
      </dgm:t>
    </dgm:pt>
    <dgm:pt modelId="{C073A121-6466-4907-8B9B-CDD90CC2AC0B}" type="sibTrans" cxnId="{9B98D624-55E9-41E8-A0A2-AACF88652148}">
      <dgm:prSet/>
      <dgm:spPr/>
      <dgm:t>
        <a:bodyPr/>
        <a:lstStyle/>
        <a:p>
          <a:endParaRPr lang="en-US"/>
        </a:p>
      </dgm:t>
    </dgm:pt>
    <dgm:pt modelId="{6BD0E51D-CFDD-4F69-896C-39E09ED08CB3}">
      <dgm:prSet phldrT="[Text]"/>
      <dgm:spPr/>
      <dgm:t>
        <a:bodyPr/>
        <a:lstStyle/>
        <a:p>
          <a:r>
            <a:rPr lang="en-US" dirty="0"/>
            <a:t>Author 1</a:t>
          </a:r>
        </a:p>
      </dgm:t>
    </dgm:pt>
    <dgm:pt modelId="{16E106E4-548B-4DB0-8045-0DF710637880}" type="parTrans" cxnId="{6AE5C662-0A73-4959-8AE1-657019586376}">
      <dgm:prSet/>
      <dgm:spPr/>
      <dgm:t>
        <a:bodyPr/>
        <a:lstStyle/>
        <a:p>
          <a:endParaRPr lang="en-US"/>
        </a:p>
      </dgm:t>
    </dgm:pt>
    <dgm:pt modelId="{087D1372-38A1-4F51-BAC2-C9A5D81182EC}" type="sibTrans" cxnId="{6AE5C662-0A73-4959-8AE1-657019586376}">
      <dgm:prSet/>
      <dgm:spPr/>
      <dgm:t>
        <a:bodyPr/>
        <a:lstStyle/>
        <a:p>
          <a:endParaRPr lang="en-US"/>
        </a:p>
      </dgm:t>
    </dgm:pt>
    <dgm:pt modelId="{9857B783-2D99-44CF-9E5A-A373AD3A2590}">
      <dgm:prSet phldrT="[Text]"/>
      <dgm:spPr/>
      <dgm:t>
        <a:bodyPr/>
        <a:lstStyle/>
        <a:p>
          <a:r>
            <a:rPr lang="en-US" dirty="0"/>
            <a:t>Author 2</a:t>
          </a:r>
        </a:p>
      </dgm:t>
    </dgm:pt>
    <dgm:pt modelId="{FB7E56EF-DCE5-4AAE-8514-989087FA0C1C}" type="parTrans" cxnId="{20ABEB76-E1E9-4DCB-A793-27B216EA657D}">
      <dgm:prSet/>
      <dgm:spPr/>
      <dgm:t>
        <a:bodyPr/>
        <a:lstStyle/>
        <a:p>
          <a:endParaRPr lang="en-US"/>
        </a:p>
      </dgm:t>
    </dgm:pt>
    <dgm:pt modelId="{06F95199-E832-4F5C-8F71-44A4027C982F}" type="sibTrans" cxnId="{20ABEB76-E1E9-4DCB-A793-27B216EA657D}">
      <dgm:prSet/>
      <dgm:spPr/>
      <dgm:t>
        <a:bodyPr/>
        <a:lstStyle/>
        <a:p>
          <a:endParaRPr lang="en-US"/>
        </a:p>
      </dgm:t>
    </dgm:pt>
    <dgm:pt modelId="{8D11466F-4F82-4E4F-9302-2616D15F6220}">
      <dgm:prSet phldrT="[Text]"/>
      <dgm:spPr/>
      <dgm:t>
        <a:bodyPr/>
        <a:lstStyle/>
        <a:p>
          <a:r>
            <a:rPr lang="en-US" dirty="0"/>
            <a:t>Author 3</a:t>
          </a:r>
        </a:p>
      </dgm:t>
    </dgm:pt>
    <dgm:pt modelId="{5E30DA8E-4D9C-45A8-A23C-3C040300371A}" type="parTrans" cxnId="{8409399B-AA4E-4954-ABF5-936D2032C4DA}">
      <dgm:prSet/>
      <dgm:spPr/>
      <dgm:t>
        <a:bodyPr/>
        <a:lstStyle/>
        <a:p>
          <a:endParaRPr lang="en-US"/>
        </a:p>
      </dgm:t>
    </dgm:pt>
    <dgm:pt modelId="{F6A821E5-F526-4B77-A87D-1909AF5D1A3D}" type="sibTrans" cxnId="{8409399B-AA4E-4954-ABF5-936D2032C4DA}">
      <dgm:prSet/>
      <dgm:spPr/>
      <dgm:t>
        <a:bodyPr/>
        <a:lstStyle/>
        <a:p>
          <a:endParaRPr lang="en-US"/>
        </a:p>
      </dgm:t>
    </dgm:pt>
    <dgm:pt modelId="{4EC8C3A3-C3B3-4B66-97BF-317C7F7F25F3}">
      <dgm:prSet phldrT="[Text]" custT="1"/>
      <dgm:spPr/>
      <dgm:t>
        <a:bodyPr/>
        <a:lstStyle/>
        <a:p>
          <a:r>
            <a:rPr lang="en-US" sz="1900" b="1" dirty="0"/>
            <a:t>RIMS</a:t>
          </a:r>
        </a:p>
        <a:p>
          <a:r>
            <a:rPr lang="en-US" sz="1400" b="1" i="1" dirty="0"/>
            <a:t>(Research Information Management Systems)</a:t>
          </a:r>
        </a:p>
      </dgm:t>
    </dgm:pt>
    <dgm:pt modelId="{1F4CE1E4-839A-447B-BD63-FD9E084B0BDC}" type="parTrans" cxnId="{A4FE4B3D-0D8B-4696-A4F8-90A61FFBB5B5}">
      <dgm:prSet/>
      <dgm:spPr/>
      <dgm:t>
        <a:bodyPr/>
        <a:lstStyle/>
        <a:p>
          <a:endParaRPr lang="en-US"/>
        </a:p>
      </dgm:t>
    </dgm:pt>
    <dgm:pt modelId="{3EF4BCE2-C8C6-48CF-9BA8-196CDC199DAB}" type="sibTrans" cxnId="{A4FE4B3D-0D8B-4696-A4F8-90A61FFBB5B5}">
      <dgm:prSet/>
      <dgm:spPr/>
      <dgm:t>
        <a:bodyPr/>
        <a:lstStyle/>
        <a:p>
          <a:endParaRPr lang="en-US"/>
        </a:p>
      </dgm:t>
    </dgm:pt>
    <dgm:pt modelId="{910C00A3-1914-473B-9AB5-119A223E5690}" type="pres">
      <dgm:prSet presAssocID="{25EA7B43-96AA-45F1-BDAB-75CD6764DE8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4DFBE2DE-A715-4073-A6E6-042DABBCD884}" type="pres">
      <dgm:prSet presAssocID="{25EA7B43-96AA-45F1-BDAB-75CD6764DE8E}" presName="hierFlow" presStyleCnt="0"/>
      <dgm:spPr/>
    </dgm:pt>
    <dgm:pt modelId="{11D2ACB7-B26E-46D0-AAF5-F510FFD792B1}" type="pres">
      <dgm:prSet presAssocID="{25EA7B43-96AA-45F1-BDAB-75CD6764DE8E}" presName="firstBuf" presStyleCnt="0"/>
      <dgm:spPr/>
    </dgm:pt>
    <dgm:pt modelId="{6B3DC347-6B63-4894-BCDC-1508799CA88F}" type="pres">
      <dgm:prSet presAssocID="{25EA7B43-96AA-45F1-BDAB-75CD6764DE8E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F365D8F3-706F-4B60-9258-0EBB000106C8}" type="pres">
      <dgm:prSet presAssocID="{4EC8C3A3-C3B3-4B66-97BF-317C7F7F25F3}" presName="Name14" presStyleCnt="0"/>
      <dgm:spPr/>
    </dgm:pt>
    <dgm:pt modelId="{5176AC94-C787-4C12-836D-AF8E62FB4EC6}" type="pres">
      <dgm:prSet presAssocID="{4EC8C3A3-C3B3-4B66-97BF-317C7F7F25F3}" presName="level1Shape" presStyleLbl="node0" presStyleIdx="0" presStyleCnt="1" custScaleX="397678">
        <dgm:presLayoutVars>
          <dgm:chPref val="3"/>
        </dgm:presLayoutVars>
      </dgm:prSet>
      <dgm:spPr/>
    </dgm:pt>
    <dgm:pt modelId="{B82574F8-DBE2-4315-9CEA-17341DD90E4C}" type="pres">
      <dgm:prSet presAssocID="{4EC8C3A3-C3B3-4B66-97BF-317C7F7F25F3}" presName="hierChild2" presStyleCnt="0"/>
      <dgm:spPr/>
    </dgm:pt>
    <dgm:pt modelId="{1F437C15-2117-4BE0-8590-F3F6578E76C3}" type="pres">
      <dgm:prSet presAssocID="{80FC87B9-0A18-4720-BE32-49548857BA8B}" presName="Name19" presStyleLbl="parChTrans1D2" presStyleIdx="0" presStyleCnt="1"/>
      <dgm:spPr/>
    </dgm:pt>
    <dgm:pt modelId="{31FE1AA3-3860-4CED-847D-8732D9227306}" type="pres">
      <dgm:prSet presAssocID="{9917EFFA-EC32-48A5-83FF-D86B78735417}" presName="Name21" presStyleCnt="0"/>
      <dgm:spPr/>
    </dgm:pt>
    <dgm:pt modelId="{90A01704-B2F3-4ECB-BB49-5F7EED986D07}" type="pres">
      <dgm:prSet presAssocID="{9917EFFA-EC32-48A5-83FF-D86B78735417}" presName="level2Shape" presStyleLbl="node2" presStyleIdx="0" presStyleCnt="1" custScaleX="342738"/>
      <dgm:spPr/>
    </dgm:pt>
    <dgm:pt modelId="{85EBDCFD-DB01-46E5-8BCA-1B3C65E3CDF9}" type="pres">
      <dgm:prSet presAssocID="{9917EFFA-EC32-48A5-83FF-D86B78735417}" presName="hierChild3" presStyleCnt="0"/>
      <dgm:spPr/>
    </dgm:pt>
    <dgm:pt modelId="{06FA955E-37BF-4072-837E-A9050DAFF7C3}" type="pres">
      <dgm:prSet presAssocID="{04342374-A53E-4D6C-AEDC-A6E8C3EE6600}" presName="Name19" presStyleLbl="parChTrans1D3" presStyleIdx="0" presStyleCnt="2"/>
      <dgm:spPr/>
    </dgm:pt>
    <dgm:pt modelId="{78D4A358-5662-4EEA-9F1E-92A3E1591C47}" type="pres">
      <dgm:prSet presAssocID="{2D32C4D8-5BBB-411C-9E64-97BFC5BDA606}" presName="Name21" presStyleCnt="0"/>
      <dgm:spPr/>
    </dgm:pt>
    <dgm:pt modelId="{7AE31046-3082-45C9-983F-4C3D4691C346}" type="pres">
      <dgm:prSet presAssocID="{2D32C4D8-5BBB-411C-9E64-97BFC5BDA606}" presName="level2Shape" presStyleLbl="node3" presStyleIdx="0" presStyleCnt="2"/>
      <dgm:spPr/>
    </dgm:pt>
    <dgm:pt modelId="{3E536016-28D5-4E40-A036-E7CB3360A772}" type="pres">
      <dgm:prSet presAssocID="{2D32C4D8-5BBB-411C-9E64-97BFC5BDA606}" presName="hierChild3" presStyleCnt="0"/>
      <dgm:spPr/>
    </dgm:pt>
    <dgm:pt modelId="{75D7BF31-0266-4F4E-B5FD-8B1D8213A398}" type="pres">
      <dgm:prSet presAssocID="{A78E6AFB-EDE5-4E0F-B046-C837C631BDB5}" presName="Name19" presStyleLbl="parChTrans1D4" presStyleIdx="0" presStyleCnt="10"/>
      <dgm:spPr/>
    </dgm:pt>
    <dgm:pt modelId="{E3EA9CF4-3FE7-469C-A917-ED08E88D221A}" type="pres">
      <dgm:prSet presAssocID="{F64F4F1A-BFC5-4FDF-8395-844968E9E46F}" presName="Name21" presStyleCnt="0"/>
      <dgm:spPr/>
    </dgm:pt>
    <dgm:pt modelId="{437F35DE-70E2-4F12-B506-C3662B5396D2}" type="pres">
      <dgm:prSet presAssocID="{F64F4F1A-BFC5-4FDF-8395-844968E9E46F}" presName="level2Shape" presStyleLbl="node4" presStyleIdx="0" presStyleCnt="10"/>
      <dgm:spPr/>
    </dgm:pt>
    <dgm:pt modelId="{27517A09-5A98-4EE1-B4F1-82ED54CBF4C5}" type="pres">
      <dgm:prSet presAssocID="{F64F4F1A-BFC5-4FDF-8395-844968E9E46F}" presName="hierChild3" presStyleCnt="0"/>
      <dgm:spPr/>
    </dgm:pt>
    <dgm:pt modelId="{843AA3B8-7929-4ACE-82D9-0B9DA15EFB99}" type="pres">
      <dgm:prSet presAssocID="{16E106E4-548B-4DB0-8045-0DF710637880}" presName="Name19" presStyleLbl="parChTrans1D4" presStyleIdx="1" presStyleCnt="10"/>
      <dgm:spPr/>
    </dgm:pt>
    <dgm:pt modelId="{236AF2EC-81EE-4695-AAB4-AF6FCE4FA1DC}" type="pres">
      <dgm:prSet presAssocID="{6BD0E51D-CFDD-4F69-896C-39E09ED08CB3}" presName="Name21" presStyleCnt="0"/>
      <dgm:spPr/>
    </dgm:pt>
    <dgm:pt modelId="{D45DE149-151C-423D-90D6-251F44056834}" type="pres">
      <dgm:prSet presAssocID="{6BD0E51D-CFDD-4F69-896C-39E09ED08CB3}" presName="level2Shape" presStyleLbl="node4" presStyleIdx="1" presStyleCnt="10"/>
      <dgm:spPr/>
    </dgm:pt>
    <dgm:pt modelId="{4F244846-DFD0-4FE1-9AA2-5FD6025EFF0F}" type="pres">
      <dgm:prSet presAssocID="{6BD0E51D-CFDD-4F69-896C-39E09ED08CB3}" presName="hierChild3" presStyleCnt="0"/>
      <dgm:spPr/>
    </dgm:pt>
    <dgm:pt modelId="{8A4D7B22-68D9-45E3-A49A-E37316E55338}" type="pres">
      <dgm:prSet presAssocID="{FB7E56EF-DCE5-4AAE-8514-989087FA0C1C}" presName="Name19" presStyleLbl="parChTrans1D4" presStyleIdx="2" presStyleCnt="10"/>
      <dgm:spPr/>
    </dgm:pt>
    <dgm:pt modelId="{D164F38D-9049-4C1F-9D80-65BDD0438CC7}" type="pres">
      <dgm:prSet presAssocID="{9857B783-2D99-44CF-9E5A-A373AD3A2590}" presName="Name21" presStyleCnt="0"/>
      <dgm:spPr/>
    </dgm:pt>
    <dgm:pt modelId="{1FADE88F-9084-4729-929A-56F5739CE1CA}" type="pres">
      <dgm:prSet presAssocID="{9857B783-2D99-44CF-9E5A-A373AD3A2590}" presName="level2Shape" presStyleLbl="node4" presStyleIdx="2" presStyleCnt="10"/>
      <dgm:spPr/>
    </dgm:pt>
    <dgm:pt modelId="{76964AC4-4AD9-4A64-B267-5FC8A86EDA9E}" type="pres">
      <dgm:prSet presAssocID="{9857B783-2D99-44CF-9E5A-A373AD3A2590}" presName="hierChild3" presStyleCnt="0"/>
      <dgm:spPr/>
    </dgm:pt>
    <dgm:pt modelId="{6047E2D9-3ADD-4B7D-B43D-7EFA6F051D89}" type="pres">
      <dgm:prSet presAssocID="{DDD30188-3BA0-4A73-B6EE-4C196F9AD31C}" presName="Name19" presStyleLbl="parChTrans1D4" presStyleIdx="3" presStyleCnt="10"/>
      <dgm:spPr/>
    </dgm:pt>
    <dgm:pt modelId="{796AF62A-BAD7-4C06-955A-80FAF8D0137D}" type="pres">
      <dgm:prSet presAssocID="{15589279-190E-4CF3-8547-0C8FCA7E9155}" presName="Name21" presStyleCnt="0"/>
      <dgm:spPr/>
    </dgm:pt>
    <dgm:pt modelId="{457EDC23-17F2-444E-84DF-0E66E168B448}" type="pres">
      <dgm:prSet presAssocID="{15589279-190E-4CF3-8547-0C8FCA7E9155}" presName="level2Shape" presStyleLbl="node4" presStyleIdx="3" presStyleCnt="10"/>
      <dgm:spPr/>
    </dgm:pt>
    <dgm:pt modelId="{AEB22209-BA67-4B7B-8003-5B63E96EA18D}" type="pres">
      <dgm:prSet presAssocID="{15589279-190E-4CF3-8547-0C8FCA7E9155}" presName="hierChild3" presStyleCnt="0"/>
      <dgm:spPr/>
    </dgm:pt>
    <dgm:pt modelId="{16DF2EF6-3C0A-4B9A-BED7-29CB0E1D1C25}" type="pres">
      <dgm:prSet presAssocID="{5E30DA8E-4D9C-45A8-A23C-3C040300371A}" presName="Name19" presStyleLbl="parChTrans1D4" presStyleIdx="4" presStyleCnt="10"/>
      <dgm:spPr/>
    </dgm:pt>
    <dgm:pt modelId="{AAA1E959-E86A-47CC-914C-D813CAC7A8E6}" type="pres">
      <dgm:prSet presAssocID="{8D11466F-4F82-4E4F-9302-2616D15F6220}" presName="Name21" presStyleCnt="0"/>
      <dgm:spPr/>
    </dgm:pt>
    <dgm:pt modelId="{FAF588F5-82A7-402E-97AE-3043043D3944}" type="pres">
      <dgm:prSet presAssocID="{8D11466F-4F82-4E4F-9302-2616D15F6220}" presName="level2Shape" presStyleLbl="node4" presStyleIdx="4" presStyleCnt="10"/>
      <dgm:spPr/>
    </dgm:pt>
    <dgm:pt modelId="{FFF16D37-992D-44C0-BA02-5B5980398F8B}" type="pres">
      <dgm:prSet presAssocID="{8D11466F-4F82-4E4F-9302-2616D15F6220}" presName="hierChild3" presStyleCnt="0"/>
      <dgm:spPr/>
    </dgm:pt>
    <dgm:pt modelId="{FCF4FC2A-2D92-47DD-AE42-A70A53094009}" type="pres">
      <dgm:prSet presAssocID="{FBE647C8-0A40-4117-B264-9939F34AE4A1}" presName="Name19" presStyleLbl="parChTrans1D3" presStyleIdx="1" presStyleCnt="2"/>
      <dgm:spPr/>
    </dgm:pt>
    <dgm:pt modelId="{315D5440-7C9A-47BF-8D26-2ADF9B661A8C}" type="pres">
      <dgm:prSet presAssocID="{E03D21C6-77C0-48F6-878A-1E0C9CF8AA98}" presName="Name21" presStyleCnt="0"/>
      <dgm:spPr/>
    </dgm:pt>
    <dgm:pt modelId="{EA27163B-25BF-4864-A121-E788F620B516}" type="pres">
      <dgm:prSet presAssocID="{E03D21C6-77C0-48F6-878A-1E0C9CF8AA98}" presName="level2Shape" presStyleLbl="node3" presStyleIdx="1" presStyleCnt="2"/>
      <dgm:spPr/>
    </dgm:pt>
    <dgm:pt modelId="{70A422F5-8A9A-40DF-BADE-F517261B012A}" type="pres">
      <dgm:prSet presAssocID="{E03D21C6-77C0-48F6-878A-1E0C9CF8AA98}" presName="hierChild3" presStyleCnt="0"/>
      <dgm:spPr/>
    </dgm:pt>
    <dgm:pt modelId="{69B2CAB6-F6D0-484B-B62B-7A9C9D0989E5}" type="pres">
      <dgm:prSet presAssocID="{EA9795C7-CD64-45DA-9268-FEB2998C1123}" presName="Name19" presStyleLbl="parChTrans1D4" presStyleIdx="5" presStyleCnt="10"/>
      <dgm:spPr/>
    </dgm:pt>
    <dgm:pt modelId="{E76A7E7C-FD8B-424D-8EDB-E7C7774C2CC2}" type="pres">
      <dgm:prSet presAssocID="{74528C42-A156-498B-9ABF-884E35683BF0}" presName="Name21" presStyleCnt="0"/>
      <dgm:spPr/>
    </dgm:pt>
    <dgm:pt modelId="{8DCA1DD9-1DDB-4C1A-8938-34E56A48BF12}" type="pres">
      <dgm:prSet presAssocID="{74528C42-A156-498B-9ABF-884E35683BF0}" presName="level2Shape" presStyleLbl="node4" presStyleIdx="5" presStyleCnt="10"/>
      <dgm:spPr/>
    </dgm:pt>
    <dgm:pt modelId="{AD837594-2CE4-4635-AC9B-CB83B5628086}" type="pres">
      <dgm:prSet presAssocID="{74528C42-A156-498B-9ABF-884E35683BF0}" presName="hierChild3" presStyleCnt="0"/>
      <dgm:spPr/>
    </dgm:pt>
    <dgm:pt modelId="{A1570923-388A-4C3F-90C4-4AB922AF1AE4}" type="pres">
      <dgm:prSet presAssocID="{8C1FAC2E-212C-4A22-A085-19665C10364E}" presName="Name19" presStyleLbl="parChTrans1D4" presStyleIdx="6" presStyleCnt="10"/>
      <dgm:spPr/>
    </dgm:pt>
    <dgm:pt modelId="{A57408DF-2E91-4837-98D0-0511A90F7724}" type="pres">
      <dgm:prSet presAssocID="{B709C919-D3DA-4B68-AD9C-97FBB7833C97}" presName="Name21" presStyleCnt="0"/>
      <dgm:spPr/>
    </dgm:pt>
    <dgm:pt modelId="{82D7DB3D-C307-493D-8210-FD1384B1D67B}" type="pres">
      <dgm:prSet presAssocID="{B709C919-D3DA-4B68-AD9C-97FBB7833C97}" presName="level2Shape" presStyleLbl="node4" presStyleIdx="6" presStyleCnt="10"/>
      <dgm:spPr/>
    </dgm:pt>
    <dgm:pt modelId="{6348E069-306F-4243-8733-FEEE978E9A66}" type="pres">
      <dgm:prSet presAssocID="{B709C919-D3DA-4B68-AD9C-97FBB7833C97}" presName="hierChild3" presStyleCnt="0"/>
      <dgm:spPr/>
    </dgm:pt>
    <dgm:pt modelId="{71BF6CA7-964F-4C31-8720-C3BCBABDF5B7}" type="pres">
      <dgm:prSet presAssocID="{10758376-BC9C-439F-A116-7BD656185902}" presName="Name19" presStyleLbl="parChTrans1D4" presStyleIdx="7" presStyleCnt="10"/>
      <dgm:spPr/>
    </dgm:pt>
    <dgm:pt modelId="{6FC92545-C328-4617-8084-8B9925439404}" type="pres">
      <dgm:prSet presAssocID="{25CEBA04-7D47-4853-B2B1-6EFB1475DB56}" presName="Name21" presStyleCnt="0"/>
      <dgm:spPr/>
    </dgm:pt>
    <dgm:pt modelId="{F6A55779-0629-4EE6-8D94-1688933F516A}" type="pres">
      <dgm:prSet presAssocID="{25CEBA04-7D47-4853-B2B1-6EFB1475DB56}" presName="level2Shape" presStyleLbl="node4" presStyleIdx="7" presStyleCnt="10"/>
      <dgm:spPr/>
    </dgm:pt>
    <dgm:pt modelId="{CAC8F020-CE2D-4E80-A626-35DEF5030D54}" type="pres">
      <dgm:prSet presAssocID="{25CEBA04-7D47-4853-B2B1-6EFB1475DB56}" presName="hierChild3" presStyleCnt="0"/>
      <dgm:spPr/>
    </dgm:pt>
    <dgm:pt modelId="{48CB6F25-3489-458D-93CB-AC1EBA961343}" type="pres">
      <dgm:prSet presAssocID="{2DD2686F-4DBB-41FB-ACC1-D85511CC495A}" presName="Name19" presStyleLbl="parChTrans1D4" presStyleIdx="8" presStyleCnt="10"/>
      <dgm:spPr/>
    </dgm:pt>
    <dgm:pt modelId="{A6913838-D303-4258-9D0A-0741920A8102}" type="pres">
      <dgm:prSet presAssocID="{8661CE5D-9B6E-448B-96A1-220080A2703A}" presName="Name21" presStyleCnt="0"/>
      <dgm:spPr/>
    </dgm:pt>
    <dgm:pt modelId="{9D348AA4-A2BC-4675-A4FA-B6C4D1C45582}" type="pres">
      <dgm:prSet presAssocID="{8661CE5D-9B6E-448B-96A1-220080A2703A}" presName="level2Shape" presStyleLbl="node4" presStyleIdx="8" presStyleCnt="10"/>
      <dgm:spPr/>
    </dgm:pt>
    <dgm:pt modelId="{3F8D139A-2CB4-437E-96B6-5B14263E5D13}" type="pres">
      <dgm:prSet presAssocID="{8661CE5D-9B6E-448B-96A1-220080A2703A}" presName="hierChild3" presStyleCnt="0"/>
      <dgm:spPr/>
    </dgm:pt>
    <dgm:pt modelId="{C0D47B3A-8590-49AC-8864-D8762F0A7F99}" type="pres">
      <dgm:prSet presAssocID="{BAE1E581-2CE2-4911-8296-2E96C90ED577}" presName="Name19" presStyleLbl="parChTrans1D4" presStyleIdx="9" presStyleCnt="10"/>
      <dgm:spPr/>
    </dgm:pt>
    <dgm:pt modelId="{34EE98F0-454A-4432-B5A5-74E24A1352A9}" type="pres">
      <dgm:prSet presAssocID="{7789AF1F-9DBB-4F6A-B2B1-8DE30D58FE57}" presName="Name21" presStyleCnt="0"/>
      <dgm:spPr/>
    </dgm:pt>
    <dgm:pt modelId="{2E8F2235-2D69-4F20-88B9-260C919B23FC}" type="pres">
      <dgm:prSet presAssocID="{7789AF1F-9DBB-4F6A-B2B1-8DE30D58FE57}" presName="level2Shape" presStyleLbl="node4" presStyleIdx="9" presStyleCnt="10"/>
      <dgm:spPr/>
    </dgm:pt>
    <dgm:pt modelId="{A7DED29A-918D-4474-9E2F-F5034B55EAB7}" type="pres">
      <dgm:prSet presAssocID="{7789AF1F-9DBB-4F6A-B2B1-8DE30D58FE57}" presName="hierChild3" presStyleCnt="0"/>
      <dgm:spPr/>
    </dgm:pt>
    <dgm:pt modelId="{CFE87E87-8A4C-4BED-9C4F-D3A590682F5F}" type="pres">
      <dgm:prSet presAssocID="{25EA7B43-96AA-45F1-BDAB-75CD6764DE8E}" presName="bgShapesFlow" presStyleCnt="0"/>
      <dgm:spPr/>
    </dgm:pt>
    <dgm:pt modelId="{8989F5E4-FDA7-457E-8B53-13CEC03D339B}" type="pres">
      <dgm:prSet presAssocID="{CE0A33C6-44E9-496A-9B4B-639AF1AC5393}" presName="rectComp" presStyleCnt="0"/>
      <dgm:spPr/>
    </dgm:pt>
    <dgm:pt modelId="{3E22DF6D-7B34-4EA7-9F7F-111A1C8689D7}" type="pres">
      <dgm:prSet presAssocID="{CE0A33C6-44E9-496A-9B4B-639AF1AC5393}" presName="bgRect" presStyleLbl="bgShp" presStyleIdx="0" presStyleCnt="4" custScaleY="213792"/>
      <dgm:spPr/>
    </dgm:pt>
    <dgm:pt modelId="{327F6658-B3E9-409A-8893-F59E0564B7E0}" type="pres">
      <dgm:prSet presAssocID="{CE0A33C6-44E9-496A-9B4B-639AF1AC5393}" presName="bgRectTx" presStyleLbl="bgShp" presStyleIdx="0" presStyleCnt="4">
        <dgm:presLayoutVars>
          <dgm:bulletEnabled val="1"/>
        </dgm:presLayoutVars>
      </dgm:prSet>
      <dgm:spPr/>
    </dgm:pt>
    <dgm:pt modelId="{751E8A1D-EBD2-4398-BDEF-D2EC211F0776}" type="pres">
      <dgm:prSet presAssocID="{CE0A33C6-44E9-496A-9B4B-639AF1AC5393}" presName="spComp" presStyleCnt="0"/>
      <dgm:spPr/>
    </dgm:pt>
    <dgm:pt modelId="{AB6015A6-511B-4315-AC19-D45B2FF11F80}" type="pres">
      <dgm:prSet presAssocID="{CE0A33C6-44E9-496A-9B4B-639AF1AC5393}" presName="vSp" presStyleCnt="0"/>
      <dgm:spPr/>
    </dgm:pt>
    <dgm:pt modelId="{451E512A-9F4F-4FA2-BEFD-F52459065431}" type="pres">
      <dgm:prSet presAssocID="{953572E3-4DB0-4906-B582-10C91141AC78}" presName="rectComp" presStyleCnt="0"/>
      <dgm:spPr/>
    </dgm:pt>
    <dgm:pt modelId="{FC2C00F0-C87D-4E31-88E9-0EA7E42BEBC7}" type="pres">
      <dgm:prSet presAssocID="{953572E3-4DB0-4906-B582-10C91141AC78}" presName="bgRect" presStyleLbl="bgShp" presStyleIdx="1" presStyleCnt="4"/>
      <dgm:spPr/>
    </dgm:pt>
    <dgm:pt modelId="{35A310C0-4DB8-446C-9171-4A4E3A1D4D64}" type="pres">
      <dgm:prSet presAssocID="{953572E3-4DB0-4906-B582-10C91141AC78}" presName="bgRectTx" presStyleLbl="bgShp" presStyleIdx="1" presStyleCnt="4">
        <dgm:presLayoutVars>
          <dgm:bulletEnabled val="1"/>
        </dgm:presLayoutVars>
      </dgm:prSet>
      <dgm:spPr/>
    </dgm:pt>
    <dgm:pt modelId="{48861DC5-0556-4F53-B9E9-E3C194442E8C}" type="pres">
      <dgm:prSet presAssocID="{953572E3-4DB0-4906-B582-10C91141AC78}" presName="spComp" presStyleCnt="0"/>
      <dgm:spPr/>
    </dgm:pt>
    <dgm:pt modelId="{6451F709-7856-4070-AE2E-10FA971D9A33}" type="pres">
      <dgm:prSet presAssocID="{953572E3-4DB0-4906-B582-10C91141AC78}" presName="vSp" presStyleCnt="0"/>
      <dgm:spPr/>
    </dgm:pt>
    <dgm:pt modelId="{B3396A13-DD76-4F8A-B193-1601FE59050E}" type="pres">
      <dgm:prSet presAssocID="{1382F179-A446-474E-B130-8644C8BF8FAA}" presName="rectComp" presStyleCnt="0"/>
      <dgm:spPr/>
    </dgm:pt>
    <dgm:pt modelId="{01C30BAE-C3E9-4808-A22F-6B73A51D480E}" type="pres">
      <dgm:prSet presAssocID="{1382F179-A446-474E-B130-8644C8BF8FAA}" presName="bgRect" presStyleLbl="bgShp" presStyleIdx="2" presStyleCnt="4"/>
      <dgm:spPr/>
    </dgm:pt>
    <dgm:pt modelId="{7EA77067-DDCA-44D6-A0AD-0115F9F6E6BB}" type="pres">
      <dgm:prSet presAssocID="{1382F179-A446-474E-B130-8644C8BF8FAA}" presName="bgRectTx" presStyleLbl="bgShp" presStyleIdx="2" presStyleCnt="4">
        <dgm:presLayoutVars>
          <dgm:bulletEnabled val="1"/>
        </dgm:presLayoutVars>
      </dgm:prSet>
      <dgm:spPr/>
    </dgm:pt>
    <dgm:pt modelId="{DC15CD73-299A-4107-935A-F7EC31E41C48}" type="pres">
      <dgm:prSet presAssocID="{1382F179-A446-474E-B130-8644C8BF8FAA}" presName="spComp" presStyleCnt="0"/>
      <dgm:spPr/>
    </dgm:pt>
    <dgm:pt modelId="{1DDCF5F4-6224-4E06-A6E3-B3C789D10FA6}" type="pres">
      <dgm:prSet presAssocID="{1382F179-A446-474E-B130-8644C8BF8FAA}" presName="vSp" presStyleCnt="0"/>
      <dgm:spPr/>
    </dgm:pt>
    <dgm:pt modelId="{08696015-3EB2-49D5-A18B-951D354532C4}" type="pres">
      <dgm:prSet presAssocID="{FD6083BB-71B0-4A40-AFE4-A8C35776902C}" presName="rectComp" presStyleCnt="0"/>
      <dgm:spPr/>
    </dgm:pt>
    <dgm:pt modelId="{EF741DE3-3718-4BC7-9C48-57DF7211E61D}" type="pres">
      <dgm:prSet presAssocID="{FD6083BB-71B0-4A40-AFE4-A8C35776902C}" presName="bgRect" presStyleLbl="bgShp" presStyleIdx="3" presStyleCnt="4"/>
      <dgm:spPr/>
    </dgm:pt>
    <dgm:pt modelId="{EF73F493-51D5-40E7-9465-E75655AFBAAD}" type="pres">
      <dgm:prSet presAssocID="{FD6083BB-71B0-4A40-AFE4-A8C35776902C}" presName="bgRectTx" presStyleLbl="bgShp" presStyleIdx="3" presStyleCnt="4">
        <dgm:presLayoutVars>
          <dgm:bulletEnabled val="1"/>
        </dgm:presLayoutVars>
      </dgm:prSet>
      <dgm:spPr/>
    </dgm:pt>
  </dgm:ptLst>
  <dgm:cxnLst>
    <dgm:cxn modelId="{FFF5DC05-A319-46E4-9AB6-0DEA7730100D}" type="presOf" srcId="{FB7E56EF-DCE5-4AAE-8514-989087FA0C1C}" destId="{8A4D7B22-68D9-45E3-A49A-E37316E55338}" srcOrd="0" destOrd="0" presId="urn:microsoft.com/office/officeart/2005/8/layout/hierarchy6"/>
    <dgm:cxn modelId="{7372D806-BF85-410F-82EE-1CFCA7A900F1}" type="presOf" srcId="{4EC8C3A3-C3B3-4B66-97BF-317C7F7F25F3}" destId="{5176AC94-C787-4C12-836D-AF8E62FB4EC6}" srcOrd="0" destOrd="0" presId="urn:microsoft.com/office/officeart/2005/8/layout/hierarchy6"/>
    <dgm:cxn modelId="{F9A25B0B-1585-49AB-9BF1-CF77373E13C2}" type="presOf" srcId="{5E30DA8E-4D9C-45A8-A23C-3C040300371A}" destId="{16DF2EF6-3C0A-4B9A-BED7-29CB0E1D1C25}" srcOrd="0" destOrd="0" presId="urn:microsoft.com/office/officeart/2005/8/layout/hierarchy6"/>
    <dgm:cxn modelId="{8BFA6114-D059-499D-8042-F3996F7C0F43}" srcId="{4EC8C3A3-C3B3-4B66-97BF-317C7F7F25F3}" destId="{9917EFFA-EC32-48A5-83FF-D86B78735417}" srcOrd="0" destOrd="0" parTransId="{80FC87B9-0A18-4720-BE32-49548857BA8B}" sibTransId="{86E70624-CCF1-42E7-86D5-F85E1D8F12F9}"/>
    <dgm:cxn modelId="{D4C77714-9CAB-4E48-85A0-ED27A52E8AFA}" type="presOf" srcId="{15589279-190E-4CF3-8547-0C8FCA7E9155}" destId="{457EDC23-17F2-444E-84DF-0E66E168B448}" srcOrd="0" destOrd="0" presId="urn:microsoft.com/office/officeart/2005/8/layout/hierarchy6"/>
    <dgm:cxn modelId="{5B2AFA16-FE7C-4C84-8297-2D62E1A28193}" srcId="{E03D21C6-77C0-48F6-878A-1E0C9CF8AA98}" destId="{74528C42-A156-498B-9ABF-884E35683BF0}" srcOrd="0" destOrd="0" parTransId="{EA9795C7-CD64-45DA-9268-FEB2998C1123}" sibTransId="{1C498E71-5DE3-4E70-A53D-45FF2ADE7DDC}"/>
    <dgm:cxn modelId="{0AA28A17-563A-43A4-A1B8-094966E04BAC}" type="presOf" srcId="{80FC87B9-0A18-4720-BE32-49548857BA8B}" destId="{1F437C15-2117-4BE0-8590-F3F6578E76C3}" srcOrd="0" destOrd="0" presId="urn:microsoft.com/office/officeart/2005/8/layout/hierarchy6"/>
    <dgm:cxn modelId="{4094A31D-1968-43ED-A4A2-C9692F1DD3D7}" type="presOf" srcId="{25EA7B43-96AA-45F1-BDAB-75CD6764DE8E}" destId="{910C00A3-1914-473B-9AB5-119A223E5690}" srcOrd="0" destOrd="0" presId="urn:microsoft.com/office/officeart/2005/8/layout/hierarchy6"/>
    <dgm:cxn modelId="{9B98D624-55E9-41E8-A0A2-AACF88652148}" srcId="{2D32C4D8-5BBB-411C-9E64-97BFC5BDA606}" destId="{15589279-190E-4CF3-8547-0C8FCA7E9155}" srcOrd="1" destOrd="0" parTransId="{DDD30188-3BA0-4A73-B6EE-4C196F9AD31C}" sibTransId="{C073A121-6466-4907-8B9B-CDD90CC2AC0B}"/>
    <dgm:cxn modelId="{6AFE6D34-6C39-47C6-9BA7-96FB1B299639}" srcId="{E03D21C6-77C0-48F6-878A-1E0C9CF8AA98}" destId="{8661CE5D-9B6E-448B-96A1-220080A2703A}" srcOrd="1" destOrd="0" parTransId="{2DD2686F-4DBB-41FB-ACC1-D85511CC495A}" sibTransId="{8BAE8ADB-D1B4-4E26-A311-A22A9CC3C4D0}"/>
    <dgm:cxn modelId="{38B1A637-9DA6-41CF-86DA-460F908648E5}" type="presOf" srcId="{04342374-A53E-4D6C-AEDC-A6E8C3EE6600}" destId="{06FA955E-37BF-4072-837E-A9050DAFF7C3}" srcOrd="0" destOrd="0" presId="urn:microsoft.com/office/officeart/2005/8/layout/hierarchy6"/>
    <dgm:cxn modelId="{880A5E38-21D7-4093-9132-DC844E2DD398}" type="presOf" srcId="{A78E6AFB-EDE5-4E0F-B046-C837C631BDB5}" destId="{75D7BF31-0266-4F4E-B5FD-8B1D8213A398}" srcOrd="0" destOrd="0" presId="urn:microsoft.com/office/officeart/2005/8/layout/hierarchy6"/>
    <dgm:cxn modelId="{A4FE4B3D-0D8B-4696-A4F8-90A61FFBB5B5}" srcId="{25EA7B43-96AA-45F1-BDAB-75CD6764DE8E}" destId="{4EC8C3A3-C3B3-4B66-97BF-317C7F7F25F3}" srcOrd="0" destOrd="0" parTransId="{1F4CE1E4-839A-447B-BD63-FD9E084B0BDC}" sibTransId="{3EF4BCE2-C8C6-48CF-9BA8-196CDC199DAB}"/>
    <dgm:cxn modelId="{6AE5C662-0A73-4959-8AE1-657019586376}" srcId="{F64F4F1A-BFC5-4FDF-8395-844968E9E46F}" destId="{6BD0E51D-CFDD-4F69-896C-39E09ED08CB3}" srcOrd="0" destOrd="0" parTransId="{16E106E4-548B-4DB0-8045-0DF710637880}" sibTransId="{087D1372-38A1-4F51-BAC2-C9A5D81182EC}"/>
    <dgm:cxn modelId="{8D61DD62-AAD3-420E-A3E1-4214477E21E5}" type="presOf" srcId="{10758376-BC9C-439F-A116-7BD656185902}" destId="{71BF6CA7-964F-4C31-8720-C3BCBABDF5B7}" srcOrd="0" destOrd="0" presId="urn:microsoft.com/office/officeart/2005/8/layout/hierarchy6"/>
    <dgm:cxn modelId="{5F335244-35F5-4C60-9DCA-9391E7F2A9B2}" type="presOf" srcId="{953572E3-4DB0-4906-B582-10C91141AC78}" destId="{FC2C00F0-C87D-4E31-88E9-0EA7E42BEBC7}" srcOrd="0" destOrd="0" presId="urn:microsoft.com/office/officeart/2005/8/layout/hierarchy6"/>
    <dgm:cxn modelId="{A8599064-BB23-4061-B554-EAB91FC82C9A}" type="presOf" srcId="{2DD2686F-4DBB-41FB-ACC1-D85511CC495A}" destId="{48CB6F25-3489-458D-93CB-AC1EBA961343}" srcOrd="0" destOrd="0" presId="urn:microsoft.com/office/officeart/2005/8/layout/hierarchy6"/>
    <dgm:cxn modelId="{D7BAC164-ED4A-4DAD-8743-E16B3A14F068}" type="presOf" srcId="{2D32C4D8-5BBB-411C-9E64-97BFC5BDA606}" destId="{7AE31046-3082-45C9-983F-4C3D4691C346}" srcOrd="0" destOrd="0" presId="urn:microsoft.com/office/officeart/2005/8/layout/hierarchy6"/>
    <dgm:cxn modelId="{4FDBDC64-6480-4DA6-9D6B-DFD7A66A1E66}" type="presOf" srcId="{8C1FAC2E-212C-4A22-A085-19665C10364E}" destId="{A1570923-388A-4C3F-90C4-4AB922AF1AE4}" srcOrd="0" destOrd="0" presId="urn:microsoft.com/office/officeart/2005/8/layout/hierarchy6"/>
    <dgm:cxn modelId="{92590045-ACFE-47E6-AC87-35624CD3EB04}" srcId="{9917EFFA-EC32-48A5-83FF-D86B78735417}" destId="{2D32C4D8-5BBB-411C-9E64-97BFC5BDA606}" srcOrd="0" destOrd="0" parTransId="{04342374-A53E-4D6C-AEDC-A6E8C3EE6600}" sibTransId="{0F1886A9-8005-4B7C-8EAF-1895334EB53A}"/>
    <dgm:cxn modelId="{705F2870-9B91-4BEE-9C6B-7C8D2083D6C2}" type="presOf" srcId="{CE0A33C6-44E9-496A-9B4B-639AF1AC5393}" destId="{327F6658-B3E9-409A-8893-F59E0564B7E0}" srcOrd="1" destOrd="0" presId="urn:microsoft.com/office/officeart/2005/8/layout/hierarchy6"/>
    <dgm:cxn modelId="{D6497170-136A-4B56-8712-0457A8355B41}" type="presOf" srcId="{EA9795C7-CD64-45DA-9268-FEB2998C1123}" destId="{69B2CAB6-F6D0-484B-B62B-7A9C9D0989E5}" srcOrd="0" destOrd="0" presId="urn:microsoft.com/office/officeart/2005/8/layout/hierarchy6"/>
    <dgm:cxn modelId="{E4D01F72-1108-4D4F-9559-92A5A69EBA43}" srcId="{9917EFFA-EC32-48A5-83FF-D86B78735417}" destId="{E03D21C6-77C0-48F6-878A-1E0C9CF8AA98}" srcOrd="1" destOrd="0" parTransId="{FBE647C8-0A40-4117-B264-9939F34AE4A1}" sibTransId="{CA31E39D-BCAB-46EE-ABF1-2354CCAA75CE}"/>
    <dgm:cxn modelId="{5B526054-5A08-4F3F-803B-103D669ECAE0}" type="presOf" srcId="{FD6083BB-71B0-4A40-AFE4-A8C35776902C}" destId="{EF73F493-51D5-40E7-9465-E75655AFBAAD}" srcOrd="1" destOrd="0" presId="urn:microsoft.com/office/officeart/2005/8/layout/hierarchy6"/>
    <dgm:cxn modelId="{1A3A7574-E345-4F24-8574-86DDE5358F30}" srcId="{25EA7B43-96AA-45F1-BDAB-75CD6764DE8E}" destId="{1382F179-A446-474E-B130-8644C8BF8FAA}" srcOrd="3" destOrd="0" parTransId="{74AB876D-42B6-48AB-BA52-536FB84FA7D2}" sibTransId="{3C884E48-7C76-4CF4-B5C0-D80744CFA873}"/>
    <dgm:cxn modelId="{7081B974-644B-40EA-8113-C3AA6555162F}" type="presOf" srcId="{6BD0E51D-CFDD-4F69-896C-39E09ED08CB3}" destId="{D45DE149-151C-423D-90D6-251F44056834}" srcOrd="0" destOrd="0" presId="urn:microsoft.com/office/officeart/2005/8/layout/hierarchy6"/>
    <dgm:cxn modelId="{20ABEB76-E1E9-4DCB-A793-27B216EA657D}" srcId="{F64F4F1A-BFC5-4FDF-8395-844968E9E46F}" destId="{9857B783-2D99-44CF-9E5A-A373AD3A2590}" srcOrd="1" destOrd="0" parTransId="{FB7E56EF-DCE5-4AAE-8514-989087FA0C1C}" sibTransId="{06F95199-E832-4F5C-8F71-44A4027C982F}"/>
    <dgm:cxn modelId="{BDE98577-7C8E-467F-B86B-4F3E14150F13}" srcId="{25EA7B43-96AA-45F1-BDAB-75CD6764DE8E}" destId="{FD6083BB-71B0-4A40-AFE4-A8C35776902C}" srcOrd="4" destOrd="0" parTransId="{508C5B73-3A8F-4DFB-AEF6-2CB92F64A965}" sibTransId="{C9FDF526-5472-4297-AC3D-534D18B87CBD}"/>
    <dgm:cxn modelId="{C0F0E57E-9F26-4D61-8CDF-93391DB9A0E7}" srcId="{2D32C4D8-5BBB-411C-9E64-97BFC5BDA606}" destId="{F64F4F1A-BFC5-4FDF-8395-844968E9E46F}" srcOrd="0" destOrd="0" parTransId="{A78E6AFB-EDE5-4E0F-B046-C837C631BDB5}" sibTransId="{AAF3657A-69F0-498C-8A21-11D920FB9AF6}"/>
    <dgm:cxn modelId="{CD2D4C83-1DEF-4243-9855-4804286D4301}" srcId="{8661CE5D-9B6E-448B-96A1-220080A2703A}" destId="{7789AF1F-9DBB-4F6A-B2B1-8DE30D58FE57}" srcOrd="0" destOrd="0" parTransId="{BAE1E581-2CE2-4911-8296-2E96C90ED577}" sibTransId="{F8944F08-4EC1-41EB-B09E-95E12A9AD9B6}"/>
    <dgm:cxn modelId="{46662384-3F7E-404F-932F-1A418D1CD206}" type="presOf" srcId="{1382F179-A446-474E-B130-8644C8BF8FAA}" destId="{7EA77067-DDCA-44D6-A0AD-0115F9F6E6BB}" srcOrd="1" destOrd="0" presId="urn:microsoft.com/office/officeart/2005/8/layout/hierarchy6"/>
    <dgm:cxn modelId="{BDE8218B-5326-47B0-95BD-C3F1638A65B1}" type="presOf" srcId="{25CEBA04-7D47-4853-B2B1-6EFB1475DB56}" destId="{F6A55779-0629-4EE6-8D94-1688933F516A}" srcOrd="0" destOrd="0" presId="urn:microsoft.com/office/officeart/2005/8/layout/hierarchy6"/>
    <dgm:cxn modelId="{ACAC8694-70C8-4F1A-9E77-828378F29DE7}" type="presOf" srcId="{FBE647C8-0A40-4117-B264-9939F34AE4A1}" destId="{FCF4FC2A-2D92-47DD-AE42-A70A53094009}" srcOrd="0" destOrd="0" presId="urn:microsoft.com/office/officeart/2005/8/layout/hierarchy6"/>
    <dgm:cxn modelId="{4C1C8698-4AFB-4B16-99F5-C8B643529E13}" type="presOf" srcId="{7789AF1F-9DBB-4F6A-B2B1-8DE30D58FE57}" destId="{2E8F2235-2D69-4F20-88B9-260C919B23FC}" srcOrd="0" destOrd="0" presId="urn:microsoft.com/office/officeart/2005/8/layout/hierarchy6"/>
    <dgm:cxn modelId="{8409399B-AA4E-4954-ABF5-936D2032C4DA}" srcId="{15589279-190E-4CF3-8547-0C8FCA7E9155}" destId="{8D11466F-4F82-4E4F-9302-2616D15F6220}" srcOrd="0" destOrd="0" parTransId="{5E30DA8E-4D9C-45A8-A23C-3C040300371A}" sibTransId="{F6A821E5-F526-4B77-A87D-1909AF5D1A3D}"/>
    <dgm:cxn modelId="{E65D789D-F5ED-4B0E-B785-131F08E6AD75}" srcId="{74528C42-A156-498B-9ABF-884E35683BF0}" destId="{25CEBA04-7D47-4853-B2B1-6EFB1475DB56}" srcOrd="1" destOrd="0" parTransId="{10758376-BC9C-439F-A116-7BD656185902}" sibTransId="{D101D00C-581C-4548-A126-32CA254F54E6}"/>
    <dgm:cxn modelId="{19BB35A1-EBA4-424F-9AB5-5247E4766254}" type="presOf" srcId="{DDD30188-3BA0-4A73-B6EE-4C196F9AD31C}" destId="{6047E2D9-3ADD-4B7D-B43D-7EFA6F051D89}" srcOrd="0" destOrd="0" presId="urn:microsoft.com/office/officeart/2005/8/layout/hierarchy6"/>
    <dgm:cxn modelId="{19DAF1A6-91AF-48BA-8264-FD213E5A29AB}" srcId="{25EA7B43-96AA-45F1-BDAB-75CD6764DE8E}" destId="{CE0A33C6-44E9-496A-9B4B-639AF1AC5393}" srcOrd="1" destOrd="0" parTransId="{A1EF9367-854C-4F25-B753-2250A86ED9EE}" sibTransId="{9CBC66CF-5BF0-49E8-A986-8C1FB74B90CF}"/>
    <dgm:cxn modelId="{86AD4BAB-5151-47AF-BE40-47B7D431CD3F}" type="presOf" srcId="{953572E3-4DB0-4906-B582-10C91141AC78}" destId="{35A310C0-4DB8-446C-9171-4A4E3A1D4D64}" srcOrd="1" destOrd="0" presId="urn:microsoft.com/office/officeart/2005/8/layout/hierarchy6"/>
    <dgm:cxn modelId="{A68C1DAC-954F-4922-9B72-1D577B868432}" srcId="{74528C42-A156-498B-9ABF-884E35683BF0}" destId="{B709C919-D3DA-4B68-AD9C-97FBB7833C97}" srcOrd="0" destOrd="0" parTransId="{8C1FAC2E-212C-4A22-A085-19665C10364E}" sibTransId="{A576A68C-54D1-4167-AC0E-57572A9E20FB}"/>
    <dgm:cxn modelId="{840677BD-CDC3-40A9-9168-985F24408B4B}" type="presOf" srcId="{B709C919-D3DA-4B68-AD9C-97FBB7833C97}" destId="{82D7DB3D-C307-493D-8210-FD1384B1D67B}" srcOrd="0" destOrd="0" presId="urn:microsoft.com/office/officeart/2005/8/layout/hierarchy6"/>
    <dgm:cxn modelId="{EA91D7C6-BDD9-4E8A-8F74-C15AB683AF2C}" type="presOf" srcId="{9917EFFA-EC32-48A5-83FF-D86B78735417}" destId="{90A01704-B2F3-4ECB-BB49-5F7EED986D07}" srcOrd="0" destOrd="0" presId="urn:microsoft.com/office/officeart/2005/8/layout/hierarchy6"/>
    <dgm:cxn modelId="{FFDE72CA-2F9A-4A9F-9B76-0CA89332E5BB}" type="presOf" srcId="{CE0A33C6-44E9-496A-9B4B-639AF1AC5393}" destId="{3E22DF6D-7B34-4EA7-9F7F-111A1C8689D7}" srcOrd="0" destOrd="0" presId="urn:microsoft.com/office/officeart/2005/8/layout/hierarchy6"/>
    <dgm:cxn modelId="{66F77CCA-4E4D-44F8-9745-8B733B178A8C}" type="presOf" srcId="{8661CE5D-9B6E-448B-96A1-220080A2703A}" destId="{9D348AA4-A2BC-4675-A4FA-B6C4D1C45582}" srcOrd="0" destOrd="0" presId="urn:microsoft.com/office/officeart/2005/8/layout/hierarchy6"/>
    <dgm:cxn modelId="{8ABA65CB-A733-446A-ACD1-6C3D25555F5C}" type="presOf" srcId="{8D11466F-4F82-4E4F-9302-2616D15F6220}" destId="{FAF588F5-82A7-402E-97AE-3043043D3944}" srcOrd="0" destOrd="0" presId="urn:microsoft.com/office/officeart/2005/8/layout/hierarchy6"/>
    <dgm:cxn modelId="{B021CCCB-75E2-463A-9544-A28E2F36F032}" type="presOf" srcId="{FD6083BB-71B0-4A40-AFE4-A8C35776902C}" destId="{EF741DE3-3718-4BC7-9C48-57DF7211E61D}" srcOrd="0" destOrd="0" presId="urn:microsoft.com/office/officeart/2005/8/layout/hierarchy6"/>
    <dgm:cxn modelId="{DE0A90D9-AE36-4398-95F4-6A9FF7678996}" type="presOf" srcId="{BAE1E581-2CE2-4911-8296-2E96C90ED577}" destId="{C0D47B3A-8590-49AC-8864-D8762F0A7F99}" srcOrd="0" destOrd="0" presId="urn:microsoft.com/office/officeart/2005/8/layout/hierarchy6"/>
    <dgm:cxn modelId="{A6C360DE-CF42-4231-8963-42CDB8127827}" srcId="{25EA7B43-96AA-45F1-BDAB-75CD6764DE8E}" destId="{953572E3-4DB0-4906-B582-10C91141AC78}" srcOrd="2" destOrd="0" parTransId="{3612C36C-6DEC-45F4-968B-73FA127BD601}" sibTransId="{72C59B5E-D0A4-4C7D-96AD-0DBE2C91DD24}"/>
    <dgm:cxn modelId="{3F0D95E5-B870-48E2-82F9-66A3CA956E58}" type="presOf" srcId="{1382F179-A446-474E-B130-8644C8BF8FAA}" destId="{01C30BAE-C3E9-4808-A22F-6B73A51D480E}" srcOrd="0" destOrd="0" presId="urn:microsoft.com/office/officeart/2005/8/layout/hierarchy6"/>
    <dgm:cxn modelId="{9A5538EB-6152-4831-84D6-1732D8AFA33A}" type="presOf" srcId="{16E106E4-548B-4DB0-8045-0DF710637880}" destId="{843AA3B8-7929-4ACE-82D9-0B9DA15EFB99}" srcOrd="0" destOrd="0" presId="urn:microsoft.com/office/officeart/2005/8/layout/hierarchy6"/>
    <dgm:cxn modelId="{29ADD6EC-9E1A-4601-9A15-C2F3B1E0F611}" type="presOf" srcId="{E03D21C6-77C0-48F6-878A-1E0C9CF8AA98}" destId="{EA27163B-25BF-4864-A121-E788F620B516}" srcOrd="0" destOrd="0" presId="urn:microsoft.com/office/officeart/2005/8/layout/hierarchy6"/>
    <dgm:cxn modelId="{80C552ED-0EA3-4B6D-96F5-2E160AEF3ED1}" type="presOf" srcId="{F64F4F1A-BFC5-4FDF-8395-844968E9E46F}" destId="{437F35DE-70E2-4F12-B506-C3662B5396D2}" srcOrd="0" destOrd="0" presId="urn:microsoft.com/office/officeart/2005/8/layout/hierarchy6"/>
    <dgm:cxn modelId="{94D4DCF4-D78B-45BB-A802-49F038AD4179}" type="presOf" srcId="{9857B783-2D99-44CF-9E5A-A373AD3A2590}" destId="{1FADE88F-9084-4729-929A-56F5739CE1CA}" srcOrd="0" destOrd="0" presId="urn:microsoft.com/office/officeart/2005/8/layout/hierarchy6"/>
    <dgm:cxn modelId="{3FE3F3F8-C32A-44E9-BE84-48B59948B564}" type="presOf" srcId="{74528C42-A156-498B-9ABF-884E35683BF0}" destId="{8DCA1DD9-1DDB-4C1A-8938-34E56A48BF12}" srcOrd="0" destOrd="0" presId="urn:microsoft.com/office/officeart/2005/8/layout/hierarchy6"/>
    <dgm:cxn modelId="{4E8EBDAC-8899-4701-9011-2D3046B520D7}" type="presParOf" srcId="{910C00A3-1914-473B-9AB5-119A223E5690}" destId="{4DFBE2DE-A715-4073-A6E6-042DABBCD884}" srcOrd="0" destOrd="0" presId="urn:microsoft.com/office/officeart/2005/8/layout/hierarchy6"/>
    <dgm:cxn modelId="{695807E8-40B0-446E-A49E-4F589B17C1FA}" type="presParOf" srcId="{4DFBE2DE-A715-4073-A6E6-042DABBCD884}" destId="{11D2ACB7-B26E-46D0-AAF5-F510FFD792B1}" srcOrd="0" destOrd="0" presId="urn:microsoft.com/office/officeart/2005/8/layout/hierarchy6"/>
    <dgm:cxn modelId="{C0158B03-71CF-4E85-9265-7A1416000687}" type="presParOf" srcId="{4DFBE2DE-A715-4073-A6E6-042DABBCD884}" destId="{6B3DC347-6B63-4894-BCDC-1508799CA88F}" srcOrd="1" destOrd="0" presId="urn:microsoft.com/office/officeart/2005/8/layout/hierarchy6"/>
    <dgm:cxn modelId="{FFDAFBBC-48A3-46F3-8DEE-7CB2D302E8E3}" type="presParOf" srcId="{6B3DC347-6B63-4894-BCDC-1508799CA88F}" destId="{F365D8F3-706F-4B60-9258-0EBB000106C8}" srcOrd="0" destOrd="0" presId="urn:microsoft.com/office/officeart/2005/8/layout/hierarchy6"/>
    <dgm:cxn modelId="{6E89CABF-26FE-499D-8F0E-840325C1C619}" type="presParOf" srcId="{F365D8F3-706F-4B60-9258-0EBB000106C8}" destId="{5176AC94-C787-4C12-836D-AF8E62FB4EC6}" srcOrd="0" destOrd="0" presId="urn:microsoft.com/office/officeart/2005/8/layout/hierarchy6"/>
    <dgm:cxn modelId="{833CDF38-D04B-405B-A02E-3B71806A3293}" type="presParOf" srcId="{F365D8F3-706F-4B60-9258-0EBB000106C8}" destId="{B82574F8-DBE2-4315-9CEA-17341DD90E4C}" srcOrd="1" destOrd="0" presId="urn:microsoft.com/office/officeart/2005/8/layout/hierarchy6"/>
    <dgm:cxn modelId="{4FEC346A-B563-4950-9007-EEAA2CAAEF09}" type="presParOf" srcId="{B82574F8-DBE2-4315-9CEA-17341DD90E4C}" destId="{1F437C15-2117-4BE0-8590-F3F6578E76C3}" srcOrd="0" destOrd="0" presId="urn:microsoft.com/office/officeart/2005/8/layout/hierarchy6"/>
    <dgm:cxn modelId="{EC9D739F-B555-422A-AD79-62E1B05F77C0}" type="presParOf" srcId="{B82574F8-DBE2-4315-9CEA-17341DD90E4C}" destId="{31FE1AA3-3860-4CED-847D-8732D9227306}" srcOrd="1" destOrd="0" presId="urn:microsoft.com/office/officeart/2005/8/layout/hierarchy6"/>
    <dgm:cxn modelId="{C7311F32-F49C-44AC-BF33-DCEC81FED6CE}" type="presParOf" srcId="{31FE1AA3-3860-4CED-847D-8732D9227306}" destId="{90A01704-B2F3-4ECB-BB49-5F7EED986D07}" srcOrd="0" destOrd="0" presId="urn:microsoft.com/office/officeart/2005/8/layout/hierarchy6"/>
    <dgm:cxn modelId="{FD01601D-5EB3-4724-B33C-193ECD6DFAEA}" type="presParOf" srcId="{31FE1AA3-3860-4CED-847D-8732D9227306}" destId="{85EBDCFD-DB01-46E5-8BCA-1B3C65E3CDF9}" srcOrd="1" destOrd="0" presId="urn:microsoft.com/office/officeart/2005/8/layout/hierarchy6"/>
    <dgm:cxn modelId="{FC8D0B27-ECA4-4B9B-A198-25B7B598F7A4}" type="presParOf" srcId="{85EBDCFD-DB01-46E5-8BCA-1B3C65E3CDF9}" destId="{06FA955E-37BF-4072-837E-A9050DAFF7C3}" srcOrd="0" destOrd="0" presId="urn:microsoft.com/office/officeart/2005/8/layout/hierarchy6"/>
    <dgm:cxn modelId="{9DA7E449-BACF-4334-950A-0C28BF961CF1}" type="presParOf" srcId="{85EBDCFD-DB01-46E5-8BCA-1B3C65E3CDF9}" destId="{78D4A358-5662-4EEA-9F1E-92A3E1591C47}" srcOrd="1" destOrd="0" presId="urn:microsoft.com/office/officeart/2005/8/layout/hierarchy6"/>
    <dgm:cxn modelId="{5D9E6EF3-57CB-478B-B8DB-01C216A046CB}" type="presParOf" srcId="{78D4A358-5662-4EEA-9F1E-92A3E1591C47}" destId="{7AE31046-3082-45C9-983F-4C3D4691C346}" srcOrd="0" destOrd="0" presId="urn:microsoft.com/office/officeart/2005/8/layout/hierarchy6"/>
    <dgm:cxn modelId="{334E1B91-2644-4C33-8E03-43081DA4D476}" type="presParOf" srcId="{78D4A358-5662-4EEA-9F1E-92A3E1591C47}" destId="{3E536016-28D5-4E40-A036-E7CB3360A772}" srcOrd="1" destOrd="0" presId="urn:microsoft.com/office/officeart/2005/8/layout/hierarchy6"/>
    <dgm:cxn modelId="{A0FA4980-8C29-4587-812E-AA2689449A4F}" type="presParOf" srcId="{3E536016-28D5-4E40-A036-E7CB3360A772}" destId="{75D7BF31-0266-4F4E-B5FD-8B1D8213A398}" srcOrd="0" destOrd="0" presId="urn:microsoft.com/office/officeart/2005/8/layout/hierarchy6"/>
    <dgm:cxn modelId="{171255F0-9BA9-4D95-9187-D432C4A35BE7}" type="presParOf" srcId="{3E536016-28D5-4E40-A036-E7CB3360A772}" destId="{E3EA9CF4-3FE7-469C-A917-ED08E88D221A}" srcOrd="1" destOrd="0" presId="urn:microsoft.com/office/officeart/2005/8/layout/hierarchy6"/>
    <dgm:cxn modelId="{3589097E-2D87-4868-AA6F-D3D563E9CCBA}" type="presParOf" srcId="{E3EA9CF4-3FE7-469C-A917-ED08E88D221A}" destId="{437F35DE-70E2-4F12-B506-C3662B5396D2}" srcOrd="0" destOrd="0" presId="urn:microsoft.com/office/officeart/2005/8/layout/hierarchy6"/>
    <dgm:cxn modelId="{1263D86B-5199-4166-AA7C-F1BC3225E969}" type="presParOf" srcId="{E3EA9CF4-3FE7-469C-A917-ED08E88D221A}" destId="{27517A09-5A98-4EE1-B4F1-82ED54CBF4C5}" srcOrd="1" destOrd="0" presId="urn:microsoft.com/office/officeart/2005/8/layout/hierarchy6"/>
    <dgm:cxn modelId="{38C62D83-F0D6-4F64-BC71-645938B76412}" type="presParOf" srcId="{27517A09-5A98-4EE1-B4F1-82ED54CBF4C5}" destId="{843AA3B8-7929-4ACE-82D9-0B9DA15EFB99}" srcOrd="0" destOrd="0" presId="urn:microsoft.com/office/officeart/2005/8/layout/hierarchy6"/>
    <dgm:cxn modelId="{41000036-74F2-44CE-A740-914CCAF2100A}" type="presParOf" srcId="{27517A09-5A98-4EE1-B4F1-82ED54CBF4C5}" destId="{236AF2EC-81EE-4695-AAB4-AF6FCE4FA1DC}" srcOrd="1" destOrd="0" presId="urn:microsoft.com/office/officeart/2005/8/layout/hierarchy6"/>
    <dgm:cxn modelId="{43E94466-80DA-4988-969D-85D96D18CBF0}" type="presParOf" srcId="{236AF2EC-81EE-4695-AAB4-AF6FCE4FA1DC}" destId="{D45DE149-151C-423D-90D6-251F44056834}" srcOrd="0" destOrd="0" presId="urn:microsoft.com/office/officeart/2005/8/layout/hierarchy6"/>
    <dgm:cxn modelId="{BB491D0B-2CE0-4148-9CE6-917472103CB6}" type="presParOf" srcId="{236AF2EC-81EE-4695-AAB4-AF6FCE4FA1DC}" destId="{4F244846-DFD0-4FE1-9AA2-5FD6025EFF0F}" srcOrd="1" destOrd="0" presId="urn:microsoft.com/office/officeart/2005/8/layout/hierarchy6"/>
    <dgm:cxn modelId="{58EB12D2-3D06-4B92-923F-3333D86E170B}" type="presParOf" srcId="{27517A09-5A98-4EE1-B4F1-82ED54CBF4C5}" destId="{8A4D7B22-68D9-45E3-A49A-E37316E55338}" srcOrd="2" destOrd="0" presId="urn:microsoft.com/office/officeart/2005/8/layout/hierarchy6"/>
    <dgm:cxn modelId="{5FE519E0-4633-4519-AA2F-3363A9ED6497}" type="presParOf" srcId="{27517A09-5A98-4EE1-B4F1-82ED54CBF4C5}" destId="{D164F38D-9049-4C1F-9D80-65BDD0438CC7}" srcOrd="3" destOrd="0" presId="urn:microsoft.com/office/officeart/2005/8/layout/hierarchy6"/>
    <dgm:cxn modelId="{FDC96ACC-04E3-47F2-8521-C458B843006E}" type="presParOf" srcId="{D164F38D-9049-4C1F-9D80-65BDD0438CC7}" destId="{1FADE88F-9084-4729-929A-56F5739CE1CA}" srcOrd="0" destOrd="0" presId="urn:microsoft.com/office/officeart/2005/8/layout/hierarchy6"/>
    <dgm:cxn modelId="{87D3E816-5916-4B04-9915-5F51EA07CAC1}" type="presParOf" srcId="{D164F38D-9049-4C1F-9D80-65BDD0438CC7}" destId="{76964AC4-4AD9-4A64-B267-5FC8A86EDA9E}" srcOrd="1" destOrd="0" presId="urn:microsoft.com/office/officeart/2005/8/layout/hierarchy6"/>
    <dgm:cxn modelId="{9C3E7EB9-1078-4EF2-B968-819599AEBEE7}" type="presParOf" srcId="{3E536016-28D5-4E40-A036-E7CB3360A772}" destId="{6047E2D9-3ADD-4B7D-B43D-7EFA6F051D89}" srcOrd="2" destOrd="0" presId="urn:microsoft.com/office/officeart/2005/8/layout/hierarchy6"/>
    <dgm:cxn modelId="{BAD35A29-2E5B-4A6F-9CC3-BDE0B548C714}" type="presParOf" srcId="{3E536016-28D5-4E40-A036-E7CB3360A772}" destId="{796AF62A-BAD7-4C06-955A-80FAF8D0137D}" srcOrd="3" destOrd="0" presId="urn:microsoft.com/office/officeart/2005/8/layout/hierarchy6"/>
    <dgm:cxn modelId="{836E0CC5-0BF2-47A1-91C5-FE684EC42049}" type="presParOf" srcId="{796AF62A-BAD7-4C06-955A-80FAF8D0137D}" destId="{457EDC23-17F2-444E-84DF-0E66E168B448}" srcOrd="0" destOrd="0" presId="urn:microsoft.com/office/officeart/2005/8/layout/hierarchy6"/>
    <dgm:cxn modelId="{2E58CD66-3DFB-4858-A7AF-3DED5CA21E0B}" type="presParOf" srcId="{796AF62A-BAD7-4C06-955A-80FAF8D0137D}" destId="{AEB22209-BA67-4B7B-8003-5B63E96EA18D}" srcOrd="1" destOrd="0" presId="urn:microsoft.com/office/officeart/2005/8/layout/hierarchy6"/>
    <dgm:cxn modelId="{B767F750-19F7-4A2B-ACB9-565B38CF805D}" type="presParOf" srcId="{AEB22209-BA67-4B7B-8003-5B63E96EA18D}" destId="{16DF2EF6-3C0A-4B9A-BED7-29CB0E1D1C25}" srcOrd="0" destOrd="0" presId="urn:microsoft.com/office/officeart/2005/8/layout/hierarchy6"/>
    <dgm:cxn modelId="{A8FB5977-7157-47B1-89B2-05E06BF7E7E3}" type="presParOf" srcId="{AEB22209-BA67-4B7B-8003-5B63E96EA18D}" destId="{AAA1E959-E86A-47CC-914C-D813CAC7A8E6}" srcOrd="1" destOrd="0" presId="urn:microsoft.com/office/officeart/2005/8/layout/hierarchy6"/>
    <dgm:cxn modelId="{20976966-F5F9-4A81-B9C1-9527229B5673}" type="presParOf" srcId="{AAA1E959-E86A-47CC-914C-D813CAC7A8E6}" destId="{FAF588F5-82A7-402E-97AE-3043043D3944}" srcOrd="0" destOrd="0" presId="urn:microsoft.com/office/officeart/2005/8/layout/hierarchy6"/>
    <dgm:cxn modelId="{94C203CD-B50A-47FD-B371-DDF69B2F8BE7}" type="presParOf" srcId="{AAA1E959-E86A-47CC-914C-D813CAC7A8E6}" destId="{FFF16D37-992D-44C0-BA02-5B5980398F8B}" srcOrd="1" destOrd="0" presId="urn:microsoft.com/office/officeart/2005/8/layout/hierarchy6"/>
    <dgm:cxn modelId="{F06F96DB-9EBC-437B-A265-BDD2C9F21EF1}" type="presParOf" srcId="{85EBDCFD-DB01-46E5-8BCA-1B3C65E3CDF9}" destId="{FCF4FC2A-2D92-47DD-AE42-A70A53094009}" srcOrd="2" destOrd="0" presId="urn:microsoft.com/office/officeart/2005/8/layout/hierarchy6"/>
    <dgm:cxn modelId="{3D12119A-6B70-4D50-9370-DD34F9C26377}" type="presParOf" srcId="{85EBDCFD-DB01-46E5-8BCA-1B3C65E3CDF9}" destId="{315D5440-7C9A-47BF-8D26-2ADF9B661A8C}" srcOrd="3" destOrd="0" presId="urn:microsoft.com/office/officeart/2005/8/layout/hierarchy6"/>
    <dgm:cxn modelId="{CAAC2F75-2F60-4033-A0D5-7AE5E75FFB95}" type="presParOf" srcId="{315D5440-7C9A-47BF-8D26-2ADF9B661A8C}" destId="{EA27163B-25BF-4864-A121-E788F620B516}" srcOrd="0" destOrd="0" presId="urn:microsoft.com/office/officeart/2005/8/layout/hierarchy6"/>
    <dgm:cxn modelId="{85329AB1-957D-40CF-A88E-B704217672E4}" type="presParOf" srcId="{315D5440-7C9A-47BF-8D26-2ADF9B661A8C}" destId="{70A422F5-8A9A-40DF-BADE-F517261B012A}" srcOrd="1" destOrd="0" presId="urn:microsoft.com/office/officeart/2005/8/layout/hierarchy6"/>
    <dgm:cxn modelId="{2605D921-BA62-45D6-90EE-5C1C1B17D160}" type="presParOf" srcId="{70A422F5-8A9A-40DF-BADE-F517261B012A}" destId="{69B2CAB6-F6D0-484B-B62B-7A9C9D0989E5}" srcOrd="0" destOrd="0" presId="urn:microsoft.com/office/officeart/2005/8/layout/hierarchy6"/>
    <dgm:cxn modelId="{EA7F4B17-BF85-4398-A985-E55B623C9EC6}" type="presParOf" srcId="{70A422F5-8A9A-40DF-BADE-F517261B012A}" destId="{E76A7E7C-FD8B-424D-8EDB-E7C7774C2CC2}" srcOrd="1" destOrd="0" presId="urn:microsoft.com/office/officeart/2005/8/layout/hierarchy6"/>
    <dgm:cxn modelId="{60D9E0C1-5218-4747-9932-6AA507D16220}" type="presParOf" srcId="{E76A7E7C-FD8B-424D-8EDB-E7C7774C2CC2}" destId="{8DCA1DD9-1DDB-4C1A-8938-34E56A48BF12}" srcOrd="0" destOrd="0" presId="urn:microsoft.com/office/officeart/2005/8/layout/hierarchy6"/>
    <dgm:cxn modelId="{8CF1F579-B718-4138-B522-9CD9BB7A98B5}" type="presParOf" srcId="{E76A7E7C-FD8B-424D-8EDB-E7C7774C2CC2}" destId="{AD837594-2CE4-4635-AC9B-CB83B5628086}" srcOrd="1" destOrd="0" presId="urn:microsoft.com/office/officeart/2005/8/layout/hierarchy6"/>
    <dgm:cxn modelId="{2A4F2C8B-539C-4EF0-A7D3-2A0357DD8475}" type="presParOf" srcId="{AD837594-2CE4-4635-AC9B-CB83B5628086}" destId="{A1570923-388A-4C3F-90C4-4AB922AF1AE4}" srcOrd="0" destOrd="0" presId="urn:microsoft.com/office/officeart/2005/8/layout/hierarchy6"/>
    <dgm:cxn modelId="{08D441A5-DEE4-40B9-889B-CC491D6128C0}" type="presParOf" srcId="{AD837594-2CE4-4635-AC9B-CB83B5628086}" destId="{A57408DF-2E91-4837-98D0-0511A90F7724}" srcOrd="1" destOrd="0" presId="urn:microsoft.com/office/officeart/2005/8/layout/hierarchy6"/>
    <dgm:cxn modelId="{04C8F8CF-EAC7-4E57-AD0F-9C0F08CCC143}" type="presParOf" srcId="{A57408DF-2E91-4837-98D0-0511A90F7724}" destId="{82D7DB3D-C307-493D-8210-FD1384B1D67B}" srcOrd="0" destOrd="0" presId="urn:microsoft.com/office/officeart/2005/8/layout/hierarchy6"/>
    <dgm:cxn modelId="{586955FE-8717-45A8-87F6-53DF531F07F3}" type="presParOf" srcId="{A57408DF-2E91-4837-98D0-0511A90F7724}" destId="{6348E069-306F-4243-8733-FEEE978E9A66}" srcOrd="1" destOrd="0" presId="urn:microsoft.com/office/officeart/2005/8/layout/hierarchy6"/>
    <dgm:cxn modelId="{3D3FB5EC-C27A-4BE7-BAC1-BDEA63099E4A}" type="presParOf" srcId="{AD837594-2CE4-4635-AC9B-CB83B5628086}" destId="{71BF6CA7-964F-4C31-8720-C3BCBABDF5B7}" srcOrd="2" destOrd="0" presId="urn:microsoft.com/office/officeart/2005/8/layout/hierarchy6"/>
    <dgm:cxn modelId="{E71693A7-63FB-4F16-A997-358CE35721D2}" type="presParOf" srcId="{AD837594-2CE4-4635-AC9B-CB83B5628086}" destId="{6FC92545-C328-4617-8084-8B9925439404}" srcOrd="3" destOrd="0" presId="urn:microsoft.com/office/officeart/2005/8/layout/hierarchy6"/>
    <dgm:cxn modelId="{AEB4EDEE-8AD9-4427-A22D-4C9BED8381DE}" type="presParOf" srcId="{6FC92545-C328-4617-8084-8B9925439404}" destId="{F6A55779-0629-4EE6-8D94-1688933F516A}" srcOrd="0" destOrd="0" presId="urn:microsoft.com/office/officeart/2005/8/layout/hierarchy6"/>
    <dgm:cxn modelId="{2A127B70-C581-48BD-A78C-45FE2FF999CD}" type="presParOf" srcId="{6FC92545-C328-4617-8084-8B9925439404}" destId="{CAC8F020-CE2D-4E80-A626-35DEF5030D54}" srcOrd="1" destOrd="0" presId="urn:microsoft.com/office/officeart/2005/8/layout/hierarchy6"/>
    <dgm:cxn modelId="{2E3162F5-B721-476E-A85D-BC3FB5CF9854}" type="presParOf" srcId="{70A422F5-8A9A-40DF-BADE-F517261B012A}" destId="{48CB6F25-3489-458D-93CB-AC1EBA961343}" srcOrd="2" destOrd="0" presId="urn:microsoft.com/office/officeart/2005/8/layout/hierarchy6"/>
    <dgm:cxn modelId="{79935736-6A88-4392-B293-15ADB3B1FF0D}" type="presParOf" srcId="{70A422F5-8A9A-40DF-BADE-F517261B012A}" destId="{A6913838-D303-4258-9D0A-0741920A8102}" srcOrd="3" destOrd="0" presId="urn:microsoft.com/office/officeart/2005/8/layout/hierarchy6"/>
    <dgm:cxn modelId="{FFBCDDE0-E3B1-4EBA-9A26-2EFB70B6F40B}" type="presParOf" srcId="{A6913838-D303-4258-9D0A-0741920A8102}" destId="{9D348AA4-A2BC-4675-A4FA-B6C4D1C45582}" srcOrd="0" destOrd="0" presId="urn:microsoft.com/office/officeart/2005/8/layout/hierarchy6"/>
    <dgm:cxn modelId="{D237C68A-0674-41A9-8C14-E0F306AEFA3B}" type="presParOf" srcId="{A6913838-D303-4258-9D0A-0741920A8102}" destId="{3F8D139A-2CB4-437E-96B6-5B14263E5D13}" srcOrd="1" destOrd="0" presId="urn:microsoft.com/office/officeart/2005/8/layout/hierarchy6"/>
    <dgm:cxn modelId="{7B7441E5-A498-48C4-BD04-58AFEF18F5CC}" type="presParOf" srcId="{3F8D139A-2CB4-437E-96B6-5B14263E5D13}" destId="{C0D47B3A-8590-49AC-8864-D8762F0A7F99}" srcOrd="0" destOrd="0" presId="urn:microsoft.com/office/officeart/2005/8/layout/hierarchy6"/>
    <dgm:cxn modelId="{3994FE73-D716-4D0A-9E41-ABEE1CB582D8}" type="presParOf" srcId="{3F8D139A-2CB4-437E-96B6-5B14263E5D13}" destId="{34EE98F0-454A-4432-B5A5-74E24A1352A9}" srcOrd="1" destOrd="0" presId="urn:microsoft.com/office/officeart/2005/8/layout/hierarchy6"/>
    <dgm:cxn modelId="{0ECCE9E2-3D32-474C-B956-1E283B5C5C3E}" type="presParOf" srcId="{34EE98F0-454A-4432-B5A5-74E24A1352A9}" destId="{2E8F2235-2D69-4F20-88B9-260C919B23FC}" srcOrd="0" destOrd="0" presId="urn:microsoft.com/office/officeart/2005/8/layout/hierarchy6"/>
    <dgm:cxn modelId="{DF78879F-C4CE-4FA7-AF59-004D7FCCC999}" type="presParOf" srcId="{34EE98F0-454A-4432-B5A5-74E24A1352A9}" destId="{A7DED29A-918D-4474-9E2F-F5034B55EAB7}" srcOrd="1" destOrd="0" presId="urn:microsoft.com/office/officeart/2005/8/layout/hierarchy6"/>
    <dgm:cxn modelId="{572D7020-4958-4309-A4B3-2D099AF74AA8}" type="presParOf" srcId="{910C00A3-1914-473B-9AB5-119A223E5690}" destId="{CFE87E87-8A4C-4BED-9C4F-D3A590682F5F}" srcOrd="1" destOrd="0" presId="urn:microsoft.com/office/officeart/2005/8/layout/hierarchy6"/>
    <dgm:cxn modelId="{81C960B1-BB65-4A50-8B09-7D9BCFE8B0C1}" type="presParOf" srcId="{CFE87E87-8A4C-4BED-9C4F-D3A590682F5F}" destId="{8989F5E4-FDA7-457E-8B53-13CEC03D339B}" srcOrd="0" destOrd="0" presId="urn:microsoft.com/office/officeart/2005/8/layout/hierarchy6"/>
    <dgm:cxn modelId="{92D9FC55-FF31-4BC6-8D3F-3ADC36B3B28A}" type="presParOf" srcId="{8989F5E4-FDA7-457E-8B53-13CEC03D339B}" destId="{3E22DF6D-7B34-4EA7-9F7F-111A1C8689D7}" srcOrd="0" destOrd="0" presId="urn:microsoft.com/office/officeart/2005/8/layout/hierarchy6"/>
    <dgm:cxn modelId="{FC65AC14-A5E2-4E12-9649-8B00D7684B92}" type="presParOf" srcId="{8989F5E4-FDA7-457E-8B53-13CEC03D339B}" destId="{327F6658-B3E9-409A-8893-F59E0564B7E0}" srcOrd="1" destOrd="0" presId="urn:microsoft.com/office/officeart/2005/8/layout/hierarchy6"/>
    <dgm:cxn modelId="{99C8C100-26FF-4BE3-9CF4-B458F51837C4}" type="presParOf" srcId="{CFE87E87-8A4C-4BED-9C4F-D3A590682F5F}" destId="{751E8A1D-EBD2-4398-BDEF-D2EC211F0776}" srcOrd="1" destOrd="0" presId="urn:microsoft.com/office/officeart/2005/8/layout/hierarchy6"/>
    <dgm:cxn modelId="{3E798F12-D1B1-4302-A8B1-6F7EBD591C00}" type="presParOf" srcId="{751E8A1D-EBD2-4398-BDEF-D2EC211F0776}" destId="{AB6015A6-511B-4315-AC19-D45B2FF11F80}" srcOrd="0" destOrd="0" presId="urn:microsoft.com/office/officeart/2005/8/layout/hierarchy6"/>
    <dgm:cxn modelId="{23E9D0DF-A053-44F6-83A5-424E2AEB2033}" type="presParOf" srcId="{CFE87E87-8A4C-4BED-9C4F-D3A590682F5F}" destId="{451E512A-9F4F-4FA2-BEFD-F52459065431}" srcOrd="2" destOrd="0" presId="urn:microsoft.com/office/officeart/2005/8/layout/hierarchy6"/>
    <dgm:cxn modelId="{1B331443-9C2F-4CE1-A6C8-B0C6526C6D5C}" type="presParOf" srcId="{451E512A-9F4F-4FA2-BEFD-F52459065431}" destId="{FC2C00F0-C87D-4E31-88E9-0EA7E42BEBC7}" srcOrd="0" destOrd="0" presId="urn:microsoft.com/office/officeart/2005/8/layout/hierarchy6"/>
    <dgm:cxn modelId="{1869372C-5522-418C-BD22-73E06A482FB8}" type="presParOf" srcId="{451E512A-9F4F-4FA2-BEFD-F52459065431}" destId="{35A310C0-4DB8-446C-9171-4A4E3A1D4D64}" srcOrd="1" destOrd="0" presId="urn:microsoft.com/office/officeart/2005/8/layout/hierarchy6"/>
    <dgm:cxn modelId="{07894980-DB99-4F58-B797-2DBEAB67450A}" type="presParOf" srcId="{CFE87E87-8A4C-4BED-9C4F-D3A590682F5F}" destId="{48861DC5-0556-4F53-B9E9-E3C194442E8C}" srcOrd="3" destOrd="0" presId="urn:microsoft.com/office/officeart/2005/8/layout/hierarchy6"/>
    <dgm:cxn modelId="{D59EED6B-9CFE-4AF7-AA44-17B86FA8BC5C}" type="presParOf" srcId="{48861DC5-0556-4F53-B9E9-E3C194442E8C}" destId="{6451F709-7856-4070-AE2E-10FA971D9A33}" srcOrd="0" destOrd="0" presId="urn:microsoft.com/office/officeart/2005/8/layout/hierarchy6"/>
    <dgm:cxn modelId="{2E48C61F-9D8F-415F-BF54-2696C4480DB9}" type="presParOf" srcId="{CFE87E87-8A4C-4BED-9C4F-D3A590682F5F}" destId="{B3396A13-DD76-4F8A-B193-1601FE59050E}" srcOrd="4" destOrd="0" presId="urn:microsoft.com/office/officeart/2005/8/layout/hierarchy6"/>
    <dgm:cxn modelId="{B9BFD1CB-630F-4479-864F-DE528F7996D8}" type="presParOf" srcId="{B3396A13-DD76-4F8A-B193-1601FE59050E}" destId="{01C30BAE-C3E9-4808-A22F-6B73A51D480E}" srcOrd="0" destOrd="0" presId="urn:microsoft.com/office/officeart/2005/8/layout/hierarchy6"/>
    <dgm:cxn modelId="{54B05E38-BC2B-48EA-B48E-D6F8EF0E6D88}" type="presParOf" srcId="{B3396A13-DD76-4F8A-B193-1601FE59050E}" destId="{7EA77067-DDCA-44D6-A0AD-0115F9F6E6BB}" srcOrd="1" destOrd="0" presId="urn:microsoft.com/office/officeart/2005/8/layout/hierarchy6"/>
    <dgm:cxn modelId="{F3F3282D-9505-499F-ADCD-D67A9E4B386B}" type="presParOf" srcId="{CFE87E87-8A4C-4BED-9C4F-D3A590682F5F}" destId="{DC15CD73-299A-4107-935A-F7EC31E41C48}" srcOrd="5" destOrd="0" presId="urn:microsoft.com/office/officeart/2005/8/layout/hierarchy6"/>
    <dgm:cxn modelId="{B85A5258-F297-4EA1-9C45-868E8149A248}" type="presParOf" srcId="{DC15CD73-299A-4107-935A-F7EC31E41C48}" destId="{1DDCF5F4-6224-4E06-A6E3-B3C789D10FA6}" srcOrd="0" destOrd="0" presId="urn:microsoft.com/office/officeart/2005/8/layout/hierarchy6"/>
    <dgm:cxn modelId="{2B4034EF-2E72-4006-939E-D2033F63260B}" type="presParOf" srcId="{CFE87E87-8A4C-4BED-9C4F-D3A590682F5F}" destId="{08696015-3EB2-49D5-A18B-951D354532C4}" srcOrd="6" destOrd="0" presId="urn:microsoft.com/office/officeart/2005/8/layout/hierarchy6"/>
    <dgm:cxn modelId="{23C674C6-1DBB-4006-956B-04EC2572290A}" type="presParOf" srcId="{08696015-3EB2-49D5-A18B-951D354532C4}" destId="{EF741DE3-3718-4BC7-9C48-57DF7211E61D}" srcOrd="0" destOrd="0" presId="urn:microsoft.com/office/officeart/2005/8/layout/hierarchy6"/>
    <dgm:cxn modelId="{52B7F7B1-0E97-4EB9-A9BB-48979551C7E4}" type="presParOf" srcId="{08696015-3EB2-49D5-A18B-951D354532C4}" destId="{EF73F493-51D5-40E7-9465-E75655AFBAAD}" srcOrd="1" destOrd="0" presId="urn:microsoft.com/office/officeart/2005/8/layout/hierarchy6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ECC0E00-0D8A-479F-8173-67B11A832609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49B04CB-E33B-4B80-B126-F310A168EE42}">
      <dgm:prSet phldrT="[Text]" custT="1"/>
      <dgm:spPr/>
      <dgm:t>
        <a:bodyPr/>
        <a:lstStyle/>
        <a:p>
          <a:r>
            <a:rPr lang="en-US" sz="5400" b="1" dirty="0"/>
            <a:t>RI</a:t>
          </a:r>
        </a:p>
        <a:p>
          <a:r>
            <a:rPr lang="en-US" sz="2400" dirty="0"/>
            <a:t>(Research Intelligence)</a:t>
          </a:r>
        </a:p>
      </dgm:t>
    </dgm:pt>
    <dgm:pt modelId="{8F303954-40EA-4646-A961-F0B8099093F0}" type="parTrans" cxnId="{AD6EA8B5-C3E0-48FF-852E-6480FACE2D78}">
      <dgm:prSet/>
      <dgm:spPr/>
      <dgm:t>
        <a:bodyPr/>
        <a:lstStyle/>
        <a:p>
          <a:endParaRPr lang="en-US" sz="1400"/>
        </a:p>
      </dgm:t>
    </dgm:pt>
    <dgm:pt modelId="{8AC100D4-6B9B-4978-86EB-AB72EA618AA3}" type="sibTrans" cxnId="{AD6EA8B5-C3E0-48FF-852E-6480FACE2D78}">
      <dgm:prSet/>
      <dgm:spPr/>
      <dgm:t>
        <a:bodyPr/>
        <a:lstStyle/>
        <a:p>
          <a:endParaRPr lang="en-US" sz="1400"/>
        </a:p>
      </dgm:t>
    </dgm:pt>
    <dgm:pt modelId="{3B9F7CC6-E01A-4111-BDA9-5C87C8C039F7}">
      <dgm:prSet phldrT="[Text]" custT="1"/>
      <dgm:spPr/>
      <dgm:t>
        <a:bodyPr/>
        <a:lstStyle/>
        <a:p>
          <a:r>
            <a:rPr lang="en-US" sz="2400" dirty="0"/>
            <a:t>RIMS 1</a:t>
          </a:r>
        </a:p>
      </dgm:t>
    </dgm:pt>
    <dgm:pt modelId="{D393B5FF-A4FE-4C80-8453-72B5943BEA03}" type="parTrans" cxnId="{F4D86243-EA70-4D9C-A7FB-4A159813CD97}">
      <dgm:prSet/>
      <dgm:spPr/>
      <dgm:t>
        <a:bodyPr/>
        <a:lstStyle/>
        <a:p>
          <a:endParaRPr lang="en-US" sz="1400"/>
        </a:p>
      </dgm:t>
    </dgm:pt>
    <dgm:pt modelId="{71938AC4-1AC9-408F-A0BB-99814031E550}" type="sibTrans" cxnId="{F4D86243-EA70-4D9C-A7FB-4A159813CD97}">
      <dgm:prSet/>
      <dgm:spPr/>
      <dgm:t>
        <a:bodyPr/>
        <a:lstStyle/>
        <a:p>
          <a:endParaRPr lang="en-US" sz="1400"/>
        </a:p>
      </dgm:t>
    </dgm:pt>
    <dgm:pt modelId="{C9814D14-3866-44E4-9677-E657451E5B48}">
      <dgm:prSet phldrT="[Text]" custT="1"/>
      <dgm:spPr/>
      <dgm:t>
        <a:bodyPr/>
        <a:lstStyle/>
        <a:p>
          <a:r>
            <a:rPr lang="en-US" sz="2400" dirty="0"/>
            <a:t>RIMS 2</a:t>
          </a:r>
        </a:p>
      </dgm:t>
    </dgm:pt>
    <dgm:pt modelId="{0CEE3663-3D17-44C4-93F1-C02304116584}" type="parTrans" cxnId="{A6A0461F-8FC2-4AB7-A223-B8757398D75E}">
      <dgm:prSet/>
      <dgm:spPr/>
      <dgm:t>
        <a:bodyPr/>
        <a:lstStyle/>
        <a:p>
          <a:endParaRPr lang="en-US" sz="1400"/>
        </a:p>
      </dgm:t>
    </dgm:pt>
    <dgm:pt modelId="{6F421E93-D246-414A-9882-108F01D3DEB3}" type="sibTrans" cxnId="{A6A0461F-8FC2-4AB7-A223-B8757398D75E}">
      <dgm:prSet/>
      <dgm:spPr/>
      <dgm:t>
        <a:bodyPr/>
        <a:lstStyle/>
        <a:p>
          <a:endParaRPr lang="en-US" sz="1400"/>
        </a:p>
      </dgm:t>
    </dgm:pt>
    <dgm:pt modelId="{AC0845BE-7515-405B-AD96-39EEA77A2B86}">
      <dgm:prSet phldrT="[Text]" custT="1"/>
      <dgm:spPr/>
      <dgm:t>
        <a:bodyPr/>
        <a:lstStyle/>
        <a:p>
          <a:r>
            <a:rPr lang="en-US" sz="2400" dirty="0"/>
            <a:t>RIMS 3</a:t>
          </a:r>
        </a:p>
      </dgm:t>
    </dgm:pt>
    <dgm:pt modelId="{FD59D56D-914B-4443-A75C-23BC91FFAC37}" type="parTrans" cxnId="{891DB800-5BF0-4369-BF74-52023B45155D}">
      <dgm:prSet/>
      <dgm:spPr/>
      <dgm:t>
        <a:bodyPr/>
        <a:lstStyle/>
        <a:p>
          <a:endParaRPr lang="en-US" sz="1400"/>
        </a:p>
      </dgm:t>
    </dgm:pt>
    <dgm:pt modelId="{3F3F89F8-9B2A-4520-90EE-252FF362060D}" type="sibTrans" cxnId="{891DB800-5BF0-4369-BF74-52023B45155D}">
      <dgm:prSet/>
      <dgm:spPr/>
      <dgm:t>
        <a:bodyPr/>
        <a:lstStyle/>
        <a:p>
          <a:endParaRPr lang="en-US" sz="1400"/>
        </a:p>
      </dgm:t>
    </dgm:pt>
    <dgm:pt modelId="{ACCFA559-9519-4DE6-833C-3B319622AD42}">
      <dgm:prSet phldrT="[Text]" custT="1"/>
      <dgm:spPr/>
      <dgm:t>
        <a:bodyPr/>
        <a:lstStyle/>
        <a:p>
          <a:r>
            <a:rPr lang="en-US" sz="2400" dirty="0"/>
            <a:t>RIMS 4</a:t>
          </a:r>
        </a:p>
      </dgm:t>
    </dgm:pt>
    <dgm:pt modelId="{66AE4AAD-D714-4F39-8195-2E0F32838EDF}" type="parTrans" cxnId="{5AF2653B-946B-4D30-B3FB-B25CE7330192}">
      <dgm:prSet/>
      <dgm:spPr/>
      <dgm:t>
        <a:bodyPr/>
        <a:lstStyle/>
        <a:p>
          <a:endParaRPr lang="en-US" sz="1400"/>
        </a:p>
      </dgm:t>
    </dgm:pt>
    <dgm:pt modelId="{689471C4-E074-4E98-BAE2-8DD4EE23A36E}" type="sibTrans" cxnId="{5AF2653B-946B-4D30-B3FB-B25CE7330192}">
      <dgm:prSet/>
      <dgm:spPr/>
      <dgm:t>
        <a:bodyPr/>
        <a:lstStyle/>
        <a:p>
          <a:endParaRPr lang="en-US" sz="1400"/>
        </a:p>
      </dgm:t>
    </dgm:pt>
    <dgm:pt modelId="{DE9A57F2-3031-4D5E-9621-DE0FF5B589DD}">
      <dgm:prSet phldrT="[Text]" custT="1"/>
      <dgm:spPr/>
      <dgm:t>
        <a:bodyPr/>
        <a:lstStyle/>
        <a:p>
          <a:r>
            <a:rPr lang="en-US" sz="2400" dirty="0"/>
            <a:t>RIMS 5</a:t>
          </a:r>
        </a:p>
      </dgm:t>
    </dgm:pt>
    <dgm:pt modelId="{3D25D8EC-E937-4BC3-84CE-6F76BCA85BAB}" type="parTrans" cxnId="{7615A5BD-9E3F-431D-BB1D-374D7EF8BD51}">
      <dgm:prSet/>
      <dgm:spPr/>
      <dgm:t>
        <a:bodyPr/>
        <a:lstStyle/>
        <a:p>
          <a:endParaRPr lang="en-US" sz="1400"/>
        </a:p>
      </dgm:t>
    </dgm:pt>
    <dgm:pt modelId="{EBC08AFA-88F5-4A37-95A0-0C4D5C702858}" type="sibTrans" cxnId="{7615A5BD-9E3F-431D-BB1D-374D7EF8BD51}">
      <dgm:prSet/>
      <dgm:spPr/>
      <dgm:t>
        <a:bodyPr/>
        <a:lstStyle/>
        <a:p>
          <a:endParaRPr lang="en-US" sz="1400"/>
        </a:p>
      </dgm:t>
    </dgm:pt>
    <dgm:pt modelId="{CD9C0DCE-8AF8-4F08-B112-210A12ED72B8}" type="pres">
      <dgm:prSet presAssocID="{8ECC0E00-0D8A-479F-8173-67B11A832609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B2FD8348-7E76-4596-BF83-76C515F03A5B}" type="pres">
      <dgm:prSet presAssocID="{F49B04CB-E33B-4B80-B126-F310A168EE42}" presName="centerShape" presStyleLbl="node0" presStyleIdx="0" presStyleCnt="1" custScaleX="151292" custScaleY="156572"/>
      <dgm:spPr/>
    </dgm:pt>
    <dgm:pt modelId="{406AF268-6DA1-4372-8604-FC8BA2EA2168}" type="pres">
      <dgm:prSet presAssocID="{3B9F7CC6-E01A-4111-BDA9-5C87C8C039F7}" presName="node" presStyleLbl="node1" presStyleIdx="0" presStyleCnt="5">
        <dgm:presLayoutVars>
          <dgm:bulletEnabled val="1"/>
        </dgm:presLayoutVars>
      </dgm:prSet>
      <dgm:spPr/>
    </dgm:pt>
    <dgm:pt modelId="{FCD6B10A-F086-4A9D-96C3-FC03AEFD3AEF}" type="pres">
      <dgm:prSet presAssocID="{3B9F7CC6-E01A-4111-BDA9-5C87C8C039F7}" presName="dummy" presStyleCnt="0"/>
      <dgm:spPr/>
    </dgm:pt>
    <dgm:pt modelId="{96C06510-BD28-4001-B203-3F22973CAEEB}" type="pres">
      <dgm:prSet presAssocID="{71938AC4-1AC9-408F-A0BB-99814031E550}" presName="sibTrans" presStyleLbl="sibTrans2D1" presStyleIdx="0" presStyleCnt="5"/>
      <dgm:spPr/>
    </dgm:pt>
    <dgm:pt modelId="{37948F33-568D-4C86-B1C1-64C3215C584B}" type="pres">
      <dgm:prSet presAssocID="{C9814D14-3866-44E4-9677-E657451E5B48}" presName="node" presStyleLbl="node1" presStyleIdx="1" presStyleCnt="5">
        <dgm:presLayoutVars>
          <dgm:bulletEnabled val="1"/>
        </dgm:presLayoutVars>
      </dgm:prSet>
      <dgm:spPr/>
    </dgm:pt>
    <dgm:pt modelId="{69309CA4-2661-4B69-8FBD-9E598B6FFEC4}" type="pres">
      <dgm:prSet presAssocID="{C9814D14-3866-44E4-9677-E657451E5B48}" presName="dummy" presStyleCnt="0"/>
      <dgm:spPr/>
    </dgm:pt>
    <dgm:pt modelId="{E822779D-ED19-4BE9-90D4-A335F058A1FE}" type="pres">
      <dgm:prSet presAssocID="{6F421E93-D246-414A-9882-108F01D3DEB3}" presName="sibTrans" presStyleLbl="sibTrans2D1" presStyleIdx="1" presStyleCnt="5"/>
      <dgm:spPr/>
    </dgm:pt>
    <dgm:pt modelId="{C6613CEE-A846-4EBE-8F15-F86F62A78C63}" type="pres">
      <dgm:prSet presAssocID="{AC0845BE-7515-405B-AD96-39EEA77A2B86}" presName="node" presStyleLbl="node1" presStyleIdx="2" presStyleCnt="5">
        <dgm:presLayoutVars>
          <dgm:bulletEnabled val="1"/>
        </dgm:presLayoutVars>
      </dgm:prSet>
      <dgm:spPr/>
    </dgm:pt>
    <dgm:pt modelId="{DEBC6BA7-6CB3-49D6-A54F-71A11EBD3FC4}" type="pres">
      <dgm:prSet presAssocID="{AC0845BE-7515-405B-AD96-39EEA77A2B86}" presName="dummy" presStyleCnt="0"/>
      <dgm:spPr/>
    </dgm:pt>
    <dgm:pt modelId="{A2B54167-C03A-4AB3-BEBC-E37A2DB58522}" type="pres">
      <dgm:prSet presAssocID="{3F3F89F8-9B2A-4520-90EE-252FF362060D}" presName="sibTrans" presStyleLbl="sibTrans2D1" presStyleIdx="2" presStyleCnt="5"/>
      <dgm:spPr/>
    </dgm:pt>
    <dgm:pt modelId="{D4691F3D-CCFB-4979-ABAB-3A3405DABCFD}" type="pres">
      <dgm:prSet presAssocID="{ACCFA559-9519-4DE6-833C-3B319622AD42}" presName="node" presStyleLbl="node1" presStyleIdx="3" presStyleCnt="5">
        <dgm:presLayoutVars>
          <dgm:bulletEnabled val="1"/>
        </dgm:presLayoutVars>
      </dgm:prSet>
      <dgm:spPr/>
    </dgm:pt>
    <dgm:pt modelId="{B915A6B0-4440-4856-BAF0-6FD965A7EFA8}" type="pres">
      <dgm:prSet presAssocID="{ACCFA559-9519-4DE6-833C-3B319622AD42}" presName="dummy" presStyleCnt="0"/>
      <dgm:spPr/>
    </dgm:pt>
    <dgm:pt modelId="{CEF40405-DD56-4E86-8BA3-C3BD16232C26}" type="pres">
      <dgm:prSet presAssocID="{689471C4-E074-4E98-BAE2-8DD4EE23A36E}" presName="sibTrans" presStyleLbl="sibTrans2D1" presStyleIdx="3" presStyleCnt="5"/>
      <dgm:spPr/>
    </dgm:pt>
    <dgm:pt modelId="{EF94E6E6-CAAF-40B0-8595-5E9D9E948D17}" type="pres">
      <dgm:prSet presAssocID="{DE9A57F2-3031-4D5E-9621-DE0FF5B589DD}" presName="node" presStyleLbl="node1" presStyleIdx="4" presStyleCnt="5">
        <dgm:presLayoutVars>
          <dgm:bulletEnabled val="1"/>
        </dgm:presLayoutVars>
      </dgm:prSet>
      <dgm:spPr/>
    </dgm:pt>
    <dgm:pt modelId="{14BBEE91-4D4A-4F80-8259-1174264BDABF}" type="pres">
      <dgm:prSet presAssocID="{DE9A57F2-3031-4D5E-9621-DE0FF5B589DD}" presName="dummy" presStyleCnt="0"/>
      <dgm:spPr/>
    </dgm:pt>
    <dgm:pt modelId="{F66FE8C2-FA1E-4A0E-8FC8-FF9B4942F485}" type="pres">
      <dgm:prSet presAssocID="{EBC08AFA-88F5-4A37-95A0-0C4D5C702858}" presName="sibTrans" presStyleLbl="sibTrans2D1" presStyleIdx="4" presStyleCnt="5"/>
      <dgm:spPr/>
    </dgm:pt>
  </dgm:ptLst>
  <dgm:cxnLst>
    <dgm:cxn modelId="{891DB800-5BF0-4369-BF74-52023B45155D}" srcId="{F49B04CB-E33B-4B80-B126-F310A168EE42}" destId="{AC0845BE-7515-405B-AD96-39EEA77A2B86}" srcOrd="2" destOrd="0" parTransId="{FD59D56D-914B-4443-A75C-23BC91FFAC37}" sibTransId="{3F3F89F8-9B2A-4520-90EE-252FF362060D}"/>
    <dgm:cxn modelId="{6B268504-7F72-4A92-9DA5-FEC52B7BAEBF}" type="presOf" srcId="{689471C4-E074-4E98-BAE2-8DD4EE23A36E}" destId="{CEF40405-DD56-4E86-8BA3-C3BD16232C26}" srcOrd="0" destOrd="0" presId="urn:microsoft.com/office/officeart/2005/8/layout/radial6"/>
    <dgm:cxn modelId="{A6A0461F-8FC2-4AB7-A223-B8757398D75E}" srcId="{F49B04CB-E33B-4B80-B126-F310A168EE42}" destId="{C9814D14-3866-44E4-9677-E657451E5B48}" srcOrd="1" destOrd="0" parTransId="{0CEE3663-3D17-44C4-93F1-C02304116584}" sibTransId="{6F421E93-D246-414A-9882-108F01D3DEB3}"/>
    <dgm:cxn modelId="{968AA031-1EBC-4B75-AD80-A1484B64136E}" type="presOf" srcId="{AC0845BE-7515-405B-AD96-39EEA77A2B86}" destId="{C6613CEE-A846-4EBE-8F15-F86F62A78C63}" srcOrd="0" destOrd="0" presId="urn:microsoft.com/office/officeart/2005/8/layout/radial6"/>
    <dgm:cxn modelId="{550FEF31-86BE-4EA6-872B-7CBA7362A5D1}" type="presOf" srcId="{3B9F7CC6-E01A-4111-BDA9-5C87C8C039F7}" destId="{406AF268-6DA1-4372-8604-FC8BA2EA2168}" srcOrd="0" destOrd="0" presId="urn:microsoft.com/office/officeart/2005/8/layout/radial6"/>
    <dgm:cxn modelId="{5AF2653B-946B-4D30-B3FB-B25CE7330192}" srcId="{F49B04CB-E33B-4B80-B126-F310A168EE42}" destId="{ACCFA559-9519-4DE6-833C-3B319622AD42}" srcOrd="3" destOrd="0" parTransId="{66AE4AAD-D714-4F39-8195-2E0F32838EDF}" sibTransId="{689471C4-E074-4E98-BAE2-8DD4EE23A36E}"/>
    <dgm:cxn modelId="{DE904143-4423-4209-B366-81BDAA7411BE}" type="presOf" srcId="{DE9A57F2-3031-4D5E-9621-DE0FF5B589DD}" destId="{EF94E6E6-CAAF-40B0-8595-5E9D9E948D17}" srcOrd="0" destOrd="0" presId="urn:microsoft.com/office/officeart/2005/8/layout/radial6"/>
    <dgm:cxn modelId="{F4D86243-EA70-4D9C-A7FB-4A159813CD97}" srcId="{F49B04CB-E33B-4B80-B126-F310A168EE42}" destId="{3B9F7CC6-E01A-4111-BDA9-5C87C8C039F7}" srcOrd="0" destOrd="0" parTransId="{D393B5FF-A4FE-4C80-8453-72B5943BEA03}" sibTransId="{71938AC4-1AC9-408F-A0BB-99814031E550}"/>
    <dgm:cxn modelId="{3FB54548-88EE-45E6-9566-521B6BD5AA7B}" type="presOf" srcId="{71938AC4-1AC9-408F-A0BB-99814031E550}" destId="{96C06510-BD28-4001-B203-3F22973CAEEB}" srcOrd="0" destOrd="0" presId="urn:microsoft.com/office/officeart/2005/8/layout/radial6"/>
    <dgm:cxn modelId="{F6082A73-055E-4259-A0BF-1C255D399A85}" type="presOf" srcId="{EBC08AFA-88F5-4A37-95A0-0C4D5C702858}" destId="{F66FE8C2-FA1E-4A0E-8FC8-FF9B4942F485}" srcOrd="0" destOrd="0" presId="urn:microsoft.com/office/officeart/2005/8/layout/radial6"/>
    <dgm:cxn modelId="{E3107A74-49D9-42F5-B591-630BE1EF4A8D}" type="presOf" srcId="{C9814D14-3866-44E4-9677-E657451E5B48}" destId="{37948F33-568D-4C86-B1C1-64C3215C584B}" srcOrd="0" destOrd="0" presId="urn:microsoft.com/office/officeart/2005/8/layout/radial6"/>
    <dgm:cxn modelId="{B8CDEA81-3E4A-4223-B5EB-0284F8C65276}" type="presOf" srcId="{3F3F89F8-9B2A-4520-90EE-252FF362060D}" destId="{A2B54167-C03A-4AB3-BEBC-E37A2DB58522}" srcOrd="0" destOrd="0" presId="urn:microsoft.com/office/officeart/2005/8/layout/radial6"/>
    <dgm:cxn modelId="{FA60D2A6-4905-4DFA-B24D-508E0EED5D01}" type="presOf" srcId="{8ECC0E00-0D8A-479F-8173-67B11A832609}" destId="{CD9C0DCE-8AF8-4F08-B112-210A12ED72B8}" srcOrd="0" destOrd="0" presId="urn:microsoft.com/office/officeart/2005/8/layout/radial6"/>
    <dgm:cxn modelId="{A5A900B1-2ECD-48FA-9933-4F767BF0E9F5}" type="presOf" srcId="{6F421E93-D246-414A-9882-108F01D3DEB3}" destId="{E822779D-ED19-4BE9-90D4-A335F058A1FE}" srcOrd="0" destOrd="0" presId="urn:microsoft.com/office/officeart/2005/8/layout/radial6"/>
    <dgm:cxn modelId="{AD6EA8B5-C3E0-48FF-852E-6480FACE2D78}" srcId="{8ECC0E00-0D8A-479F-8173-67B11A832609}" destId="{F49B04CB-E33B-4B80-B126-F310A168EE42}" srcOrd="0" destOrd="0" parTransId="{8F303954-40EA-4646-A961-F0B8099093F0}" sibTransId="{8AC100D4-6B9B-4978-86EB-AB72EA618AA3}"/>
    <dgm:cxn modelId="{7615A5BD-9E3F-431D-BB1D-374D7EF8BD51}" srcId="{F49B04CB-E33B-4B80-B126-F310A168EE42}" destId="{DE9A57F2-3031-4D5E-9621-DE0FF5B589DD}" srcOrd="4" destOrd="0" parTransId="{3D25D8EC-E937-4BC3-84CE-6F76BCA85BAB}" sibTransId="{EBC08AFA-88F5-4A37-95A0-0C4D5C702858}"/>
    <dgm:cxn modelId="{9DDB5ECF-ABB2-411B-8AC5-A78FE56987F5}" type="presOf" srcId="{F49B04CB-E33B-4B80-B126-F310A168EE42}" destId="{B2FD8348-7E76-4596-BF83-76C515F03A5B}" srcOrd="0" destOrd="0" presId="urn:microsoft.com/office/officeart/2005/8/layout/radial6"/>
    <dgm:cxn modelId="{FD35E6DA-8DF2-4E91-AED4-A485D867B991}" type="presOf" srcId="{ACCFA559-9519-4DE6-833C-3B319622AD42}" destId="{D4691F3D-CCFB-4979-ABAB-3A3405DABCFD}" srcOrd="0" destOrd="0" presId="urn:microsoft.com/office/officeart/2005/8/layout/radial6"/>
    <dgm:cxn modelId="{FD1CA57D-2ABD-450E-8205-02E5D9D308DB}" type="presParOf" srcId="{CD9C0DCE-8AF8-4F08-B112-210A12ED72B8}" destId="{B2FD8348-7E76-4596-BF83-76C515F03A5B}" srcOrd="0" destOrd="0" presId="urn:microsoft.com/office/officeart/2005/8/layout/radial6"/>
    <dgm:cxn modelId="{E59B49CC-40E4-492C-8D60-60D7EF24A3CD}" type="presParOf" srcId="{CD9C0DCE-8AF8-4F08-B112-210A12ED72B8}" destId="{406AF268-6DA1-4372-8604-FC8BA2EA2168}" srcOrd="1" destOrd="0" presId="urn:microsoft.com/office/officeart/2005/8/layout/radial6"/>
    <dgm:cxn modelId="{5C767723-7545-40F3-AA69-604EBC5A1162}" type="presParOf" srcId="{CD9C0DCE-8AF8-4F08-B112-210A12ED72B8}" destId="{FCD6B10A-F086-4A9D-96C3-FC03AEFD3AEF}" srcOrd="2" destOrd="0" presId="urn:microsoft.com/office/officeart/2005/8/layout/radial6"/>
    <dgm:cxn modelId="{1179F2D2-F235-41AE-93F5-361CFE1A31F6}" type="presParOf" srcId="{CD9C0DCE-8AF8-4F08-B112-210A12ED72B8}" destId="{96C06510-BD28-4001-B203-3F22973CAEEB}" srcOrd="3" destOrd="0" presId="urn:microsoft.com/office/officeart/2005/8/layout/radial6"/>
    <dgm:cxn modelId="{C8FE0E22-47D1-4294-8191-D6379CEE93CB}" type="presParOf" srcId="{CD9C0DCE-8AF8-4F08-B112-210A12ED72B8}" destId="{37948F33-568D-4C86-B1C1-64C3215C584B}" srcOrd="4" destOrd="0" presId="urn:microsoft.com/office/officeart/2005/8/layout/radial6"/>
    <dgm:cxn modelId="{E40C964A-164A-4E3B-AB5F-F695AEFE6023}" type="presParOf" srcId="{CD9C0DCE-8AF8-4F08-B112-210A12ED72B8}" destId="{69309CA4-2661-4B69-8FBD-9E598B6FFEC4}" srcOrd="5" destOrd="0" presId="urn:microsoft.com/office/officeart/2005/8/layout/radial6"/>
    <dgm:cxn modelId="{7CBF1677-7C81-48E0-91A6-697A776569B5}" type="presParOf" srcId="{CD9C0DCE-8AF8-4F08-B112-210A12ED72B8}" destId="{E822779D-ED19-4BE9-90D4-A335F058A1FE}" srcOrd="6" destOrd="0" presId="urn:microsoft.com/office/officeart/2005/8/layout/radial6"/>
    <dgm:cxn modelId="{F976EBB5-98B2-455C-813D-52AE96723F42}" type="presParOf" srcId="{CD9C0DCE-8AF8-4F08-B112-210A12ED72B8}" destId="{C6613CEE-A846-4EBE-8F15-F86F62A78C63}" srcOrd="7" destOrd="0" presId="urn:microsoft.com/office/officeart/2005/8/layout/radial6"/>
    <dgm:cxn modelId="{93B93768-ADB7-418A-8019-990A1528743B}" type="presParOf" srcId="{CD9C0DCE-8AF8-4F08-B112-210A12ED72B8}" destId="{DEBC6BA7-6CB3-49D6-A54F-71A11EBD3FC4}" srcOrd="8" destOrd="0" presId="urn:microsoft.com/office/officeart/2005/8/layout/radial6"/>
    <dgm:cxn modelId="{CBE95E92-495B-4C82-B0FE-7FF549DBF7F7}" type="presParOf" srcId="{CD9C0DCE-8AF8-4F08-B112-210A12ED72B8}" destId="{A2B54167-C03A-4AB3-BEBC-E37A2DB58522}" srcOrd="9" destOrd="0" presId="urn:microsoft.com/office/officeart/2005/8/layout/radial6"/>
    <dgm:cxn modelId="{ED95A747-1A09-4B8D-96C9-0E8EE091354C}" type="presParOf" srcId="{CD9C0DCE-8AF8-4F08-B112-210A12ED72B8}" destId="{D4691F3D-CCFB-4979-ABAB-3A3405DABCFD}" srcOrd="10" destOrd="0" presId="urn:microsoft.com/office/officeart/2005/8/layout/radial6"/>
    <dgm:cxn modelId="{5FF2FBF8-DC1F-479B-957C-6D6CAB5438AB}" type="presParOf" srcId="{CD9C0DCE-8AF8-4F08-B112-210A12ED72B8}" destId="{B915A6B0-4440-4856-BAF0-6FD965A7EFA8}" srcOrd="11" destOrd="0" presId="urn:microsoft.com/office/officeart/2005/8/layout/radial6"/>
    <dgm:cxn modelId="{4C7A338D-A714-49CB-8F2A-932B843B2C7E}" type="presParOf" srcId="{CD9C0DCE-8AF8-4F08-B112-210A12ED72B8}" destId="{CEF40405-DD56-4E86-8BA3-C3BD16232C26}" srcOrd="12" destOrd="0" presId="urn:microsoft.com/office/officeart/2005/8/layout/radial6"/>
    <dgm:cxn modelId="{ACD2CCA3-A8A4-4B91-B16B-1AB33934117F}" type="presParOf" srcId="{CD9C0DCE-8AF8-4F08-B112-210A12ED72B8}" destId="{EF94E6E6-CAAF-40B0-8595-5E9D9E948D17}" srcOrd="13" destOrd="0" presId="urn:microsoft.com/office/officeart/2005/8/layout/radial6"/>
    <dgm:cxn modelId="{37A1615F-238B-4FC5-A83F-66209251B4D1}" type="presParOf" srcId="{CD9C0DCE-8AF8-4F08-B112-210A12ED72B8}" destId="{14BBEE91-4D4A-4F80-8259-1174264BDABF}" srcOrd="14" destOrd="0" presId="urn:microsoft.com/office/officeart/2005/8/layout/radial6"/>
    <dgm:cxn modelId="{DCB9BE1E-E2CE-4CF4-994A-D53BB3D2ABC6}" type="presParOf" srcId="{CD9C0DCE-8AF8-4F08-B112-210A12ED72B8}" destId="{F66FE8C2-FA1E-4A0E-8FC8-FF9B4942F485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741DE3-3718-4BC7-9C48-57DF7211E61D}">
      <dsp:nvSpPr>
        <dsp:cNvPr id="0" name=""/>
        <dsp:cNvSpPr/>
      </dsp:nvSpPr>
      <dsp:spPr>
        <a:xfrm>
          <a:off x="0" y="4849727"/>
          <a:ext cx="11873133" cy="860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ORCID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1" kern="1200" dirty="0"/>
            <a:t>(Open Researcher and Contributor ID)</a:t>
          </a:r>
        </a:p>
      </dsp:txBody>
      <dsp:txXfrm>
        <a:off x="0" y="4849727"/>
        <a:ext cx="3561939" cy="860338"/>
      </dsp:txXfrm>
    </dsp:sp>
    <dsp:sp modelId="{01C30BAE-C3E9-4808-A22F-6B73A51D480E}">
      <dsp:nvSpPr>
        <dsp:cNvPr id="0" name=""/>
        <dsp:cNvSpPr/>
      </dsp:nvSpPr>
      <dsp:spPr>
        <a:xfrm>
          <a:off x="0" y="3845998"/>
          <a:ext cx="11873133" cy="860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DOI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1" kern="1200" dirty="0"/>
            <a:t>(Digital Object Identifier)</a:t>
          </a:r>
          <a:endParaRPr lang="en-US" sz="1000" b="1" i="1" kern="1200" dirty="0"/>
        </a:p>
      </dsp:txBody>
      <dsp:txXfrm>
        <a:off x="0" y="3845998"/>
        <a:ext cx="3561939" cy="860338"/>
      </dsp:txXfrm>
    </dsp:sp>
    <dsp:sp modelId="{FC2C00F0-C87D-4E31-88E9-0EA7E42BEBC7}">
      <dsp:nvSpPr>
        <dsp:cNvPr id="0" name=""/>
        <dsp:cNvSpPr/>
      </dsp:nvSpPr>
      <dsp:spPr>
        <a:xfrm>
          <a:off x="0" y="2842270"/>
          <a:ext cx="11873133" cy="860338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ISSN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1" i="1" kern="1200" dirty="0"/>
            <a:t>(International Standard Serial Number)</a:t>
          </a:r>
        </a:p>
      </dsp:txBody>
      <dsp:txXfrm>
        <a:off x="0" y="2842270"/>
        <a:ext cx="3561939" cy="860338"/>
      </dsp:txXfrm>
    </dsp:sp>
    <dsp:sp modelId="{3E22DF6D-7B34-4EA7-9F7F-111A1C8689D7}">
      <dsp:nvSpPr>
        <dsp:cNvPr id="0" name=""/>
        <dsp:cNvSpPr/>
      </dsp:nvSpPr>
      <dsp:spPr>
        <a:xfrm>
          <a:off x="0" y="859546"/>
          <a:ext cx="11873133" cy="1839334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/>
            <a:t>ROR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1" kern="1200" dirty="0"/>
            <a:t>(Research Organization Registry)</a:t>
          </a:r>
        </a:p>
      </dsp:txBody>
      <dsp:txXfrm>
        <a:off x="0" y="859546"/>
        <a:ext cx="3561939" cy="1839334"/>
      </dsp:txXfrm>
    </dsp:sp>
    <dsp:sp modelId="{5176AC94-C787-4C12-836D-AF8E62FB4EC6}">
      <dsp:nvSpPr>
        <dsp:cNvPr id="0" name=""/>
        <dsp:cNvSpPr/>
      </dsp:nvSpPr>
      <dsp:spPr>
        <a:xfrm>
          <a:off x="5809957" y="931241"/>
          <a:ext cx="4276720" cy="7169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RIMS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1" kern="1200" dirty="0"/>
            <a:t>(Research Information Management Systems)</a:t>
          </a:r>
        </a:p>
      </dsp:txBody>
      <dsp:txXfrm>
        <a:off x="5830956" y="952240"/>
        <a:ext cx="4234722" cy="674950"/>
      </dsp:txXfrm>
    </dsp:sp>
    <dsp:sp modelId="{1F437C15-2117-4BE0-8590-F3F6578E76C3}">
      <dsp:nvSpPr>
        <dsp:cNvPr id="0" name=""/>
        <dsp:cNvSpPr/>
      </dsp:nvSpPr>
      <dsp:spPr>
        <a:xfrm>
          <a:off x="7902597" y="1648190"/>
          <a:ext cx="91440" cy="2867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677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0A01704-B2F3-4ECB-BB49-5F7EED986D07}">
      <dsp:nvSpPr>
        <dsp:cNvPr id="0" name=""/>
        <dsp:cNvSpPr/>
      </dsp:nvSpPr>
      <dsp:spPr>
        <a:xfrm>
          <a:off x="6105376" y="1934969"/>
          <a:ext cx="3685883" cy="7169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kern="1200" dirty="0"/>
            <a:t>JMS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/>
            <a:t>(Journals Management System)</a:t>
          </a:r>
        </a:p>
      </dsp:txBody>
      <dsp:txXfrm>
        <a:off x="6126375" y="1955968"/>
        <a:ext cx="3643885" cy="674950"/>
      </dsp:txXfrm>
    </dsp:sp>
    <dsp:sp modelId="{06FA955E-37BF-4072-837E-A9050DAFF7C3}">
      <dsp:nvSpPr>
        <dsp:cNvPr id="0" name=""/>
        <dsp:cNvSpPr/>
      </dsp:nvSpPr>
      <dsp:spPr>
        <a:xfrm>
          <a:off x="5851242" y="2651918"/>
          <a:ext cx="2097074" cy="286779"/>
        </a:xfrm>
        <a:custGeom>
          <a:avLst/>
          <a:gdLst/>
          <a:ahLst/>
          <a:cxnLst/>
          <a:rect l="0" t="0" r="0" b="0"/>
          <a:pathLst>
            <a:path>
              <a:moveTo>
                <a:pt x="2097074" y="0"/>
              </a:moveTo>
              <a:lnTo>
                <a:pt x="2097074" y="143389"/>
              </a:lnTo>
              <a:lnTo>
                <a:pt x="0" y="143389"/>
              </a:lnTo>
              <a:lnTo>
                <a:pt x="0" y="2867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AE31046-3082-45C9-983F-4C3D4691C346}">
      <dsp:nvSpPr>
        <dsp:cNvPr id="0" name=""/>
        <dsp:cNvSpPr/>
      </dsp:nvSpPr>
      <dsp:spPr>
        <a:xfrm>
          <a:off x="5313531" y="2938697"/>
          <a:ext cx="1075422" cy="7169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Journal 1</a:t>
          </a:r>
        </a:p>
      </dsp:txBody>
      <dsp:txXfrm>
        <a:off x="5334530" y="2959696"/>
        <a:ext cx="1033424" cy="674950"/>
      </dsp:txXfrm>
    </dsp:sp>
    <dsp:sp modelId="{75D7BF31-0266-4F4E-B5FD-8B1D8213A398}">
      <dsp:nvSpPr>
        <dsp:cNvPr id="0" name=""/>
        <dsp:cNvSpPr/>
      </dsp:nvSpPr>
      <dsp:spPr>
        <a:xfrm>
          <a:off x="4802705" y="3655646"/>
          <a:ext cx="1048537" cy="286779"/>
        </a:xfrm>
        <a:custGeom>
          <a:avLst/>
          <a:gdLst/>
          <a:ahLst/>
          <a:cxnLst/>
          <a:rect l="0" t="0" r="0" b="0"/>
          <a:pathLst>
            <a:path>
              <a:moveTo>
                <a:pt x="1048537" y="0"/>
              </a:moveTo>
              <a:lnTo>
                <a:pt x="1048537" y="143389"/>
              </a:lnTo>
              <a:lnTo>
                <a:pt x="0" y="143389"/>
              </a:lnTo>
              <a:lnTo>
                <a:pt x="0" y="2867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7F35DE-70E2-4F12-B506-C3662B5396D2}">
      <dsp:nvSpPr>
        <dsp:cNvPr id="0" name=""/>
        <dsp:cNvSpPr/>
      </dsp:nvSpPr>
      <dsp:spPr>
        <a:xfrm>
          <a:off x="4264994" y="3942425"/>
          <a:ext cx="1075422" cy="7169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Article 1</a:t>
          </a:r>
        </a:p>
      </dsp:txBody>
      <dsp:txXfrm>
        <a:off x="4285993" y="3963424"/>
        <a:ext cx="1033424" cy="674950"/>
      </dsp:txXfrm>
    </dsp:sp>
    <dsp:sp modelId="{843AA3B8-7929-4ACE-82D9-0B9DA15EFB99}">
      <dsp:nvSpPr>
        <dsp:cNvPr id="0" name=""/>
        <dsp:cNvSpPr/>
      </dsp:nvSpPr>
      <dsp:spPr>
        <a:xfrm>
          <a:off x="4103680" y="4659374"/>
          <a:ext cx="699024" cy="286779"/>
        </a:xfrm>
        <a:custGeom>
          <a:avLst/>
          <a:gdLst/>
          <a:ahLst/>
          <a:cxnLst/>
          <a:rect l="0" t="0" r="0" b="0"/>
          <a:pathLst>
            <a:path>
              <a:moveTo>
                <a:pt x="699024" y="0"/>
              </a:moveTo>
              <a:lnTo>
                <a:pt x="699024" y="143389"/>
              </a:lnTo>
              <a:lnTo>
                <a:pt x="0" y="143389"/>
              </a:lnTo>
              <a:lnTo>
                <a:pt x="0" y="2867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5DE149-151C-423D-90D6-251F44056834}">
      <dsp:nvSpPr>
        <dsp:cNvPr id="0" name=""/>
        <dsp:cNvSpPr/>
      </dsp:nvSpPr>
      <dsp:spPr>
        <a:xfrm>
          <a:off x="3565969" y="4946153"/>
          <a:ext cx="1075422" cy="7169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Author 1</a:t>
          </a:r>
        </a:p>
      </dsp:txBody>
      <dsp:txXfrm>
        <a:off x="3586968" y="4967152"/>
        <a:ext cx="1033424" cy="674950"/>
      </dsp:txXfrm>
    </dsp:sp>
    <dsp:sp modelId="{8A4D7B22-68D9-45E3-A49A-E37316E55338}">
      <dsp:nvSpPr>
        <dsp:cNvPr id="0" name=""/>
        <dsp:cNvSpPr/>
      </dsp:nvSpPr>
      <dsp:spPr>
        <a:xfrm>
          <a:off x="4802705" y="4659374"/>
          <a:ext cx="699024" cy="2867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389"/>
              </a:lnTo>
              <a:lnTo>
                <a:pt x="699024" y="143389"/>
              </a:lnTo>
              <a:lnTo>
                <a:pt x="699024" y="2867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ADE88F-9084-4729-929A-56F5739CE1CA}">
      <dsp:nvSpPr>
        <dsp:cNvPr id="0" name=""/>
        <dsp:cNvSpPr/>
      </dsp:nvSpPr>
      <dsp:spPr>
        <a:xfrm>
          <a:off x="4964018" y="4946153"/>
          <a:ext cx="1075422" cy="7169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Author 2</a:t>
          </a:r>
        </a:p>
      </dsp:txBody>
      <dsp:txXfrm>
        <a:off x="4985017" y="4967152"/>
        <a:ext cx="1033424" cy="674950"/>
      </dsp:txXfrm>
    </dsp:sp>
    <dsp:sp modelId="{6047E2D9-3ADD-4B7D-B43D-7EFA6F051D89}">
      <dsp:nvSpPr>
        <dsp:cNvPr id="0" name=""/>
        <dsp:cNvSpPr/>
      </dsp:nvSpPr>
      <dsp:spPr>
        <a:xfrm>
          <a:off x="5851242" y="3655646"/>
          <a:ext cx="1048537" cy="2867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389"/>
              </a:lnTo>
              <a:lnTo>
                <a:pt x="1048537" y="143389"/>
              </a:lnTo>
              <a:lnTo>
                <a:pt x="1048537" y="2867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7EDC23-17F2-444E-84DF-0E66E168B448}">
      <dsp:nvSpPr>
        <dsp:cNvPr id="0" name=""/>
        <dsp:cNvSpPr/>
      </dsp:nvSpPr>
      <dsp:spPr>
        <a:xfrm>
          <a:off x="6362068" y="3942425"/>
          <a:ext cx="1075422" cy="7169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Article 2</a:t>
          </a:r>
        </a:p>
      </dsp:txBody>
      <dsp:txXfrm>
        <a:off x="6383067" y="3963424"/>
        <a:ext cx="1033424" cy="674950"/>
      </dsp:txXfrm>
    </dsp:sp>
    <dsp:sp modelId="{16DF2EF6-3C0A-4B9A-BED7-29CB0E1D1C25}">
      <dsp:nvSpPr>
        <dsp:cNvPr id="0" name=""/>
        <dsp:cNvSpPr/>
      </dsp:nvSpPr>
      <dsp:spPr>
        <a:xfrm>
          <a:off x="6854060" y="4659374"/>
          <a:ext cx="91440" cy="2867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67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AF588F5-82A7-402E-97AE-3043043D3944}">
      <dsp:nvSpPr>
        <dsp:cNvPr id="0" name=""/>
        <dsp:cNvSpPr/>
      </dsp:nvSpPr>
      <dsp:spPr>
        <a:xfrm>
          <a:off x="6362068" y="4946153"/>
          <a:ext cx="1075422" cy="7169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Author 3</a:t>
          </a:r>
        </a:p>
      </dsp:txBody>
      <dsp:txXfrm>
        <a:off x="6383067" y="4967152"/>
        <a:ext cx="1033424" cy="674950"/>
      </dsp:txXfrm>
    </dsp:sp>
    <dsp:sp modelId="{FCF4FC2A-2D92-47DD-AE42-A70A53094009}">
      <dsp:nvSpPr>
        <dsp:cNvPr id="0" name=""/>
        <dsp:cNvSpPr/>
      </dsp:nvSpPr>
      <dsp:spPr>
        <a:xfrm>
          <a:off x="7948317" y="2651918"/>
          <a:ext cx="2097074" cy="2867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389"/>
              </a:lnTo>
              <a:lnTo>
                <a:pt x="2097074" y="143389"/>
              </a:lnTo>
              <a:lnTo>
                <a:pt x="2097074" y="2867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27163B-25BF-4864-A121-E788F620B516}">
      <dsp:nvSpPr>
        <dsp:cNvPr id="0" name=""/>
        <dsp:cNvSpPr/>
      </dsp:nvSpPr>
      <dsp:spPr>
        <a:xfrm>
          <a:off x="9507680" y="2938697"/>
          <a:ext cx="1075422" cy="7169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Journal 2</a:t>
          </a:r>
        </a:p>
      </dsp:txBody>
      <dsp:txXfrm>
        <a:off x="9528679" y="2959696"/>
        <a:ext cx="1033424" cy="674950"/>
      </dsp:txXfrm>
    </dsp:sp>
    <dsp:sp modelId="{69B2CAB6-F6D0-484B-B62B-7A9C9D0989E5}">
      <dsp:nvSpPr>
        <dsp:cNvPr id="0" name=""/>
        <dsp:cNvSpPr/>
      </dsp:nvSpPr>
      <dsp:spPr>
        <a:xfrm>
          <a:off x="8996854" y="3655646"/>
          <a:ext cx="1048537" cy="286779"/>
        </a:xfrm>
        <a:custGeom>
          <a:avLst/>
          <a:gdLst/>
          <a:ahLst/>
          <a:cxnLst/>
          <a:rect l="0" t="0" r="0" b="0"/>
          <a:pathLst>
            <a:path>
              <a:moveTo>
                <a:pt x="1048537" y="0"/>
              </a:moveTo>
              <a:lnTo>
                <a:pt x="1048537" y="143389"/>
              </a:lnTo>
              <a:lnTo>
                <a:pt x="0" y="143389"/>
              </a:lnTo>
              <a:lnTo>
                <a:pt x="0" y="2867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CA1DD9-1DDB-4C1A-8938-34E56A48BF12}">
      <dsp:nvSpPr>
        <dsp:cNvPr id="0" name=""/>
        <dsp:cNvSpPr/>
      </dsp:nvSpPr>
      <dsp:spPr>
        <a:xfrm>
          <a:off x="8459143" y="3942425"/>
          <a:ext cx="1075422" cy="7169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Article 3</a:t>
          </a:r>
        </a:p>
      </dsp:txBody>
      <dsp:txXfrm>
        <a:off x="8480142" y="3963424"/>
        <a:ext cx="1033424" cy="674950"/>
      </dsp:txXfrm>
    </dsp:sp>
    <dsp:sp modelId="{A1570923-388A-4C3F-90C4-4AB922AF1AE4}">
      <dsp:nvSpPr>
        <dsp:cNvPr id="0" name=""/>
        <dsp:cNvSpPr/>
      </dsp:nvSpPr>
      <dsp:spPr>
        <a:xfrm>
          <a:off x="8297830" y="4659374"/>
          <a:ext cx="699024" cy="286779"/>
        </a:xfrm>
        <a:custGeom>
          <a:avLst/>
          <a:gdLst/>
          <a:ahLst/>
          <a:cxnLst/>
          <a:rect l="0" t="0" r="0" b="0"/>
          <a:pathLst>
            <a:path>
              <a:moveTo>
                <a:pt x="699024" y="0"/>
              </a:moveTo>
              <a:lnTo>
                <a:pt x="699024" y="143389"/>
              </a:lnTo>
              <a:lnTo>
                <a:pt x="0" y="143389"/>
              </a:lnTo>
              <a:lnTo>
                <a:pt x="0" y="2867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D7DB3D-C307-493D-8210-FD1384B1D67B}">
      <dsp:nvSpPr>
        <dsp:cNvPr id="0" name=""/>
        <dsp:cNvSpPr/>
      </dsp:nvSpPr>
      <dsp:spPr>
        <a:xfrm>
          <a:off x="7760118" y="4946153"/>
          <a:ext cx="1075422" cy="7169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Author 4</a:t>
          </a:r>
        </a:p>
      </dsp:txBody>
      <dsp:txXfrm>
        <a:off x="7781117" y="4967152"/>
        <a:ext cx="1033424" cy="674950"/>
      </dsp:txXfrm>
    </dsp:sp>
    <dsp:sp modelId="{71BF6CA7-964F-4C31-8720-C3BCBABDF5B7}">
      <dsp:nvSpPr>
        <dsp:cNvPr id="0" name=""/>
        <dsp:cNvSpPr/>
      </dsp:nvSpPr>
      <dsp:spPr>
        <a:xfrm>
          <a:off x="8996854" y="4659374"/>
          <a:ext cx="699024" cy="2867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389"/>
              </a:lnTo>
              <a:lnTo>
                <a:pt x="699024" y="143389"/>
              </a:lnTo>
              <a:lnTo>
                <a:pt x="699024" y="2867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A55779-0629-4EE6-8D94-1688933F516A}">
      <dsp:nvSpPr>
        <dsp:cNvPr id="0" name=""/>
        <dsp:cNvSpPr/>
      </dsp:nvSpPr>
      <dsp:spPr>
        <a:xfrm>
          <a:off x="9158168" y="4946153"/>
          <a:ext cx="1075422" cy="7169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Author 5</a:t>
          </a:r>
        </a:p>
      </dsp:txBody>
      <dsp:txXfrm>
        <a:off x="9179167" y="4967152"/>
        <a:ext cx="1033424" cy="674950"/>
      </dsp:txXfrm>
    </dsp:sp>
    <dsp:sp modelId="{48CB6F25-3489-458D-93CB-AC1EBA961343}">
      <dsp:nvSpPr>
        <dsp:cNvPr id="0" name=""/>
        <dsp:cNvSpPr/>
      </dsp:nvSpPr>
      <dsp:spPr>
        <a:xfrm>
          <a:off x="10045392" y="3655646"/>
          <a:ext cx="1048537" cy="2867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389"/>
              </a:lnTo>
              <a:lnTo>
                <a:pt x="1048537" y="143389"/>
              </a:lnTo>
              <a:lnTo>
                <a:pt x="1048537" y="2867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348AA4-A2BC-4675-A4FA-B6C4D1C45582}">
      <dsp:nvSpPr>
        <dsp:cNvPr id="0" name=""/>
        <dsp:cNvSpPr/>
      </dsp:nvSpPr>
      <dsp:spPr>
        <a:xfrm>
          <a:off x="10556218" y="3942425"/>
          <a:ext cx="1075422" cy="7169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Article 4</a:t>
          </a:r>
        </a:p>
      </dsp:txBody>
      <dsp:txXfrm>
        <a:off x="10577217" y="3963424"/>
        <a:ext cx="1033424" cy="674950"/>
      </dsp:txXfrm>
    </dsp:sp>
    <dsp:sp modelId="{C0D47B3A-8590-49AC-8864-D8762F0A7F99}">
      <dsp:nvSpPr>
        <dsp:cNvPr id="0" name=""/>
        <dsp:cNvSpPr/>
      </dsp:nvSpPr>
      <dsp:spPr>
        <a:xfrm>
          <a:off x="11048209" y="4659374"/>
          <a:ext cx="91440" cy="28677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677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8F2235-2D69-4F20-88B9-260C919B23FC}">
      <dsp:nvSpPr>
        <dsp:cNvPr id="0" name=""/>
        <dsp:cNvSpPr/>
      </dsp:nvSpPr>
      <dsp:spPr>
        <a:xfrm>
          <a:off x="10556218" y="4946153"/>
          <a:ext cx="1075422" cy="71694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Author 6</a:t>
          </a:r>
        </a:p>
      </dsp:txBody>
      <dsp:txXfrm>
        <a:off x="10577217" y="4967152"/>
        <a:ext cx="1033424" cy="6749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6FE8C2-FA1E-4A0E-8FC8-FF9B4942F485}">
      <dsp:nvSpPr>
        <dsp:cNvPr id="0" name=""/>
        <dsp:cNvSpPr/>
      </dsp:nvSpPr>
      <dsp:spPr>
        <a:xfrm>
          <a:off x="1833742" y="668065"/>
          <a:ext cx="4460515" cy="4460515"/>
        </a:xfrm>
        <a:prstGeom prst="blockArc">
          <a:avLst>
            <a:gd name="adj1" fmla="val 11880000"/>
            <a:gd name="adj2" fmla="val 1620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F40405-DD56-4E86-8BA3-C3BD16232C26}">
      <dsp:nvSpPr>
        <dsp:cNvPr id="0" name=""/>
        <dsp:cNvSpPr/>
      </dsp:nvSpPr>
      <dsp:spPr>
        <a:xfrm>
          <a:off x="1833742" y="668065"/>
          <a:ext cx="4460515" cy="4460515"/>
        </a:xfrm>
        <a:prstGeom prst="blockArc">
          <a:avLst>
            <a:gd name="adj1" fmla="val 7560000"/>
            <a:gd name="adj2" fmla="val 1188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B54167-C03A-4AB3-BEBC-E37A2DB58522}">
      <dsp:nvSpPr>
        <dsp:cNvPr id="0" name=""/>
        <dsp:cNvSpPr/>
      </dsp:nvSpPr>
      <dsp:spPr>
        <a:xfrm>
          <a:off x="1833742" y="668065"/>
          <a:ext cx="4460515" cy="4460515"/>
        </a:xfrm>
        <a:prstGeom prst="blockArc">
          <a:avLst>
            <a:gd name="adj1" fmla="val 3240000"/>
            <a:gd name="adj2" fmla="val 756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22779D-ED19-4BE9-90D4-A335F058A1FE}">
      <dsp:nvSpPr>
        <dsp:cNvPr id="0" name=""/>
        <dsp:cNvSpPr/>
      </dsp:nvSpPr>
      <dsp:spPr>
        <a:xfrm>
          <a:off x="1833742" y="668065"/>
          <a:ext cx="4460515" cy="4460515"/>
        </a:xfrm>
        <a:prstGeom prst="blockArc">
          <a:avLst>
            <a:gd name="adj1" fmla="val 20520000"/>
            <a:gd name="adj2" fmla="val 324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C06510-BD28-4001-B203-3F22973CAEEB}">
      <dsp:nvSpPr>
        <dsp:cNvPr id="0" name=""/>
        <dsp:cNvSpPr/>
      </dsp:nvSpPr>
      <dsp:spPr>
        <a:xfrm>
          <a:off x="1833742" y="668065"/>
          <a:ext cx="4460515" cy="4460515"/>
        </a:xfrm>
        <a:prstGeom prst="blockArc">
          <a:avLst>
            <a:gd name="adj1" fmla="val 16200000"/>
            <a:gd name="adj2" fmla="val 20520000"/>
            <a:gd name="adj3" fmla="val 463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FD8348-7E76-4596-BF83-76C515F03A5B}">
      <dsp:nvSpPr>
        <dsp:cNvPr id="0" name=""/>
        <dsp:cNvSpPr/>
      </dsp:nvSpPr>
      <dsp:spPr>
        <a:xfrm>
          <a:off x="2511862" y="1292016"/>
          <a:ext cx="3104275" cy="321261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400" b="1" kern="1200" dirty="0"/>
            <a:t>RI</a:t>
          </a:r>
        </a:p>
        <a:p>
          <a:pPr marL="0" lvl="0" indent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(Research Intelligence)</a:t>
          </a:r>
        </a:p>
      </dsp:txBody>
      <dsp:txXfrm>
        <a:off x="2966473" y="1762492"/>
        <a:ext cx="2195053" cy="2271660"/>
      </dsp:txXfrm>
    </dsp:sp>
    <dsp:sp modelId="{406AF268-6DA1-4372-8604-FC8BA2EA2168}">
      <dsp:nvSpPr>
        <dsp:cNvPr id="0" name=""/>
        <dsp:cNvSpPr/>
      </dsp:nvSpPr>
      <dsp:spPr>
        <a:xfrm>
          <a:off x="3345854" y="1626"/>
          <a:ext cx="1436290" cy="14362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RIMS 1</a:t>
          </a:r>
        </a:p>
      </dsp:txBody>
      <dsp:txXfrm>
        <a:off x="3556194" y="211966"/>
        <a:ext cx="1015610" cy="1015610"/>
      </dsp:txXfrm>
    </dsp:sp>
    <dsp:sp modelId="{37948F33-568D-4C86-B1C1-64C3215C584B}">
      <dsp:nvSpPr>
        <dsp:cNvPr id="0" name=""/>
        <dsp:cNvSpPr/>
      </dsp:nvSpPr>
      <dsp:spPr>
        <a:xfrm>
          <a:off x="5417780" y="1506968"/>
          <a:ext cx="1436290" cy="14362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RIMS 2</a:t>
          </a:r>
        </a:p>
      </dsp:txBody>
      <dsp:txXfrm>
        <a:off x="5628120" y="1717308"/>
        <a:ext cx="1015610" cy="1015610"/>
      </dsp:txXfrm>
    </dsp:sp>
    <dsp:sp modelId="{C6613CEE-A846-4EBE-8F15-F86F62A78C63}">
      <dsp:nvSpPr>
        <dsp:cNvPr id="0" name=""/>
        <dsp:cNvSpPr/>
      </dsp:nvSpPr>
      <dsp:spPr>
        <a:xfrm>
          <a:off x="4626375" y="3942663"/>
          <a:ext cx="1436290" cy="14362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RIMS 3</a:t>
          </a:r>
        </a:p>
      </dsp:txBody>
      <dsp:txXfrm>
        <a:off x="4836715" y="4153003"/>
        <a:ext cx="1015610" cy="1015610"/>
      </dsp:txXfrm>
    </dsp:sp>
    <dsp:sp modelId="{D4691F3D-CCFB-4979-ABAB-3A3405DABCFD}">
      <dsp:nvSpPr>
        <dsp:cNvPr id="0" name=""/>
        <dsp:cNvSpPr/>
      </dsp:nvSpPr>
      <dsp:spPr>
        <a:xfrm>
          <a:off x="2065334" y="3942663"/>
          <a:ext cx="1436290" cy="14362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RIMS 4</a:t>
          </a:r>
        </a:p>
      </dsp:txBody>
      <dsp:txXfrm>
        <a:off x="2275674" y="4153003"/>
        <a:ext cx="1015610" cy="1015610"/>
      </dsp:txXfrm>
    </dsp:sp>
    <dsp:sp modelId="{EF94E6E6-CAAF-40B0-8595-5E9D9E948D17}">
      <dsp:nvSpPr>
        <dsp:cNvPr id="0" name=""/>
        <dsp:cNvSpPr/>
      </dsp:nvSpPr>
      <dsp:spPr>
        <a:xfrm>
          <a:off x="1273929" y="1506968"/>
          <a:ext cx="1436290" cy="14362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RIMS 5</a:t>
          </a:r>
        </a:p>
      </dsp:txBody>
      <dsp:txXfrm>
        <a:off x="1484269" y="1717308"/>
        <a:ext cx="1015610" cy="101561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55F9-11A3-4523-8F38-6BA37933791A}" type="datetime1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36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757A-3EC2-4683-9080-1A460C37C843}" type="datetime1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911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3539" y="6324600"/>
            <a:ext cx="2560220" cy="365125"/>
          </a:xfrm>
        </p:spPr>
        <p:txBody>
          <a:bodyPr/>
          <a:lstStyle/>
          <a:p>
            <a:fld id="{5CC8096C-64ED-4153-A483-5C02E44AD5C3}" type="datetime1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319838"/>
            <a:ext cx="3982781" cy="365125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286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/>
            </a:lvl1pPr>
            <a:lvl2pPr marL="228600" indent="-228600">
              <a:buFont typeface="Arial" panose="020B0604020202020204" pitchFamily="34" charset="0"/>
              <a:buChar char="•"/>
              <a:defRPr/>
            </a:lvl2pPr>
            <a:lvl3pPr marL="228600" indent="-228600">
              <a:buFont typeface="Arial" panose="020B0604020202020204" pitchFamily="34" charset="0"/>
              <a:buChar char="•"/>
              <a:defRPr/>
            </a:lvl3pPr>
            <a:lvl4pPr marL="228600" indent="-228600">
              <a:buFont typeface="Arial" panose="020B0604020202020204" pitchFamily="34" charset="0"/>
              <a:buChar char="•"/>
              <a:defRPr/>
            </a:lvl4pPr>
            <a:lvl5pPr marL="2286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D56B-6EBE-4E5F-99D9-2A3DBDF37D0A}" type="datetime1">
              <a:rPr lang="en-US" smtClean="0"/>
              <a:t>10/16/2024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164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9738"/>
            <a:ext cx="1089025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89025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F3CA-C7E3-432D-9282-18F13836509A}" type="datetime1">
              <a:rPr lang="en-US" smtClean="0"/>
              <a:t>10/16/2024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98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C62-1337-40B8-BA50-E9F4861DB4BC}" type="datetime1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58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0863"/>
            <a:ext cx="5157787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01975"/>
            <a:ext cx="5157787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0863"/>
            <a:ext cx="5183188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101975"/>
            <a:ext cx="5183188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5EB-2DA3-4B24-8725-19BC22A7BE50}" type="datetime1">
              <a:rPr lang="en-US" smtClean="0"/>
              <a:t>10/16/2024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266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37E6-0076-4915-A5A8-B7C11FA4F374}" type="datetime1">
              <a:rPr lang="en-US" smtClean="0"/>
              <a:t>10/16/2024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1554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F58F-C0B5-422A-8E5A-6B99E5D80F0A}" type="datetime1">
              <a:rPr lang="en-US" smtClean="0"/>
              <a:t>10/16/2024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48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981200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E655-9687-48DF-A33F-F8824CCCB5D1}" type="datetime1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200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2209799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D56A-AAB8-4544-A495-D0645413C9E3}" type="datetime1">
              <a:rPr lang="en-US" smtClean="0"/>
              <a:t>10/16/2024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0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>
            <a:extLst>
              <a:ext uri="{FF2B5EF4-FFF2-40B4-BE49-F238E27FC236}">
                <a16:creationId xmlns:a16="http://schemas.microsoft.com/office/drawing/2014/main" id="{A4798C7F-C8CA-4799-BF37-3AB4642CDB66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7F0794B-55D3-4D2D-BDE7-4688ED321E42}"/>
              </a:ext>
            </a:extLst>
          </p:cNvPr>
          <p:cNvGrpSpPr/>
          <p:nvPr/>
        </p:nvGrpSpPr>
        <p:grpSpPr>
          <a:xfrm>
            <a:off x="-11413" y="0"/>
            <a:ext cx="12214827" cy="6858000"/>
            <a:chOff x="-6214" y="-1"/>
            <a:chExt cx="12214827" cy="6858000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216BB147-20D5-4D93-BDA5-1BC614D6A4B2}"/>
              </a:ext>
            </a:extLst>
          </p:cNvPr>
          <p:cNvSpPr/>
          <p:nvPr/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07229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7229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93BAB95-8DA7-460B-B00A-7037C8394FB0}" type="datetime1">
              <a:rPr lang="en-US" smtClean="0"/>
              <a:pPr/>
              <a:t>10/16/2024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A253F60-DE40-4508-A37A-61331DF1DD5D}"/>
              </a:ext>
            </a:extLst>
          </p:cNvPr>
          <p:cNvSpPr/>
          <p:nvPr/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9208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696" r:id="rId6"/>
    <p:sldLayoutId id="2147483707" r:id="rId7"/>
    <p:sldLayoutId id="2147483706" r:id="rId8"/>
    <p:sldLayoutId id="2147483705" r:id="rId9"/>
    <p:sldLayoutId id="2147483704" r:id="rId10"/>
    <p:sldLayoutId id="214748369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9.png"/><Relationship Id="rId5" Type="http://schemas.openxmlformats.org/officeDocument/2006/relationships/image" Target="../media/image4.png"/><Relationship Id="rId10" Type="http://schemas.openxmlformats.org/officeDocument/2006/relationships/image" Target="../media/image8.png"/><Relationship Id="rId4" Type="http://schemas.openxmlformats.org/officeDocument/2006/relationships/image" Target="../media/image3.sv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Layout" Target="../diagrams/layout2.xml"/><Relationship Id="rId7" Type="http://schemas.openxmlformats.org/officeDocument/2006/relationships/image" Target="../media/image10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6285CA-6AFA-4F27-AFB5-1B32CDE09B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F152BFE-7BA8-4007-AD9C-F4DC95E437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47" name="Freeform: Shape 12">
            <a:extLst>
              <a:ext uri="{FF2B5EF4-FFF2-40B4-BE49-F238E27FC236}">
                <a16:creationId xmlns:a16="http://schemas.microsoft.com/office/drawing/2014/main" id="{26796024-DF17-4BB3-BF28-01E168A3C5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-53661" y="63892"/>
            <a:ext cx="2222198" cy="2133710"/>
          </a:xfrm>
          <a:custGeom>
            <a:avLst/>
            <a:gdLst>
              <a:gd name="connsiteX0" fmla="*/ 0 w 2222198"/>
              <a:gd name="connsiteY0" fmla="*/ 0 h 2133710"/>
              <a:gd name="connsiteX1" fmla="*/ 44227 w 2222198"/>
              <a:gd name="connsiteY1" fmla="*/ 2234 h 2133710"/>
              <a:gd name="connsiteX2" fmla="*/ 2193454 w 2222198"/>
              <a:gd name="connsiteY2" fmla="*/ 1945372 h 2133710"/>
              <a:gd name="connsiteX3" fmla="*/ 2222198 w 2222198"/>
              <a:gd name="connsiteY3" fmla="*/ 2133710 h 2133710"/>
              <a:gd name="connsiteX4" fmla="*/ 1394653 w 2222198"/>
              <a:gd name="connsiteY4" fmla="*/ 2133710 h 2133710"/>
              <a:gd name="connsiteX5" fmla="*/ 1391100 w 2222198"/>
              <a:gd name="connsiteY5" fmla="*/ 2110427 h 2133710"/>
              <a:gd name="connsiteX6" fmla="*/ 122376 w 2222198"/>
              <a:gd name="connsiteY6" fmla="*/ 841704 h 2133710"/>
              <a:gd name="connsiteX7" fmla="*/ 0 w 2222198"/>
              <a:gd name="connsiteY7" fmla="*/ 823027 h 21337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222198" h="2133710">
                <a:moveTo>
                  <a:pt x="0" y="0"/>
                </a:moveTo>
                <a:lnTo>
                  <a:pt x="44227" y="2234"/>
                </a:lnTo>
                <a:cubicBezTo>
                  <a:pt x="1114682" y="110944"/>
                  <a:pt x="1981368" y="908934"/>
                  <a:pt x="2193454" y="1945372"/>
                </a:cubicBezTo>
                <a:lnTo>
                  <a:pt x="2222198" y="2133710"/>
                </a:lnTo>
                <a:lnTo>
                  <a:pt x="1394653" y="2133710"/>
                </a:lnTo>
                <a:lnTo>
                  <a:pt x="1391100" y="2110427"/>
                </a:lnTo>
                <a:cubicBezTo>
                  <a:pt x="1260786" y="1473602"/>
                  <a:pt x="759202" y="972017"/>
                  <a:pt x="122376" y="841704"/>
                </a:cubicBezTo>
                <a:lnTo>
                  <a:pt x="0" y="823027"/>
                </a:lnTo>
                <a:close/>
              </a:path>
            </a:pathLst>
          </a:custGeom>
          <a:solidFill>
            <a:schemeClr val="accent1">
              <a:lumMod val="20000"/>
              <a:lumOff val="80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ight Triangle 14">
            <a:extLst>
              <a:ext uri="{FF2B5EF4-FFF2-40B4-BE49-F238E27FC236}">
                <a16:creationId xmlns:a16="http://schemas.microsoft.com/office/drawing/2014/main" id="{7BCC6446-8462-4A63-9B6F-8F57EC40F6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65271" y="2673521"/>
            <a:ext cx="568289" cy="568289"/>
          </a:xfrm>
          <a:prstGeom prst="rtTriangle">
            <a:avLst/>
          </a:pr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" name="Group 16">
            <a:extLst>
              <a:ext uri="{FF2B5EF4-FFF2-40B4-BE49-F238E27FC236}">
                <a16:creationId xmlns:a16="http://schemas.microsoft.com/office/drawing/2014/main" id="{8118ECEF-CA6A-4CB6-BCA5-59B2DB40C4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49" name="Straight Connector 17">
              <a:extLst>
                <a:ext uri="{FF2B5EF4-FFF2-40B4-BE49-F238E27FC236}">
                  <a16:creationId xmlns:a16="http://schemas.microsoft.com/office/drawing/2014/main" id="{CDC2A251-C28C-4A72-BAFF-511640FB2E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18">
              <a:extLst>
                <a:ext uri="{FF2B5EF4-FFF2-40B4-BE49-F238E27FC236}">
                  <a16:creationId xmlns:a16="http://schemas.microsoft.com/office/drawing/2014/main" id="{DDDB2429-3E01-4CD5-998D-8F5716A098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1E26953B-4BE7-4AD0-B471-088DBB23D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E9D9ED6D-9817-4272-9FEF-E674FBCCCC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8718C0DE-4596-4A70-AA4F-E678AC7FBC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8B48095-74C2-4053-872D-D3F70910C3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6224D0B6-A4CB-4D98-A1DC-2770B95F9E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CB39DE9C-23C1-4ABA-BD0D-B76BDC9630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19DDAAE0-966C-4350-8819-857CF524F3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BEE6C021-FBD3-42F3-9A9C-69C4E71989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02961B9-65E1-4B12-AD98-9845BC3F43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B22ABFE0-D700-4FD9-9CC8-D138B29ABF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46FFF1A3-B8BF-470C-9436-D5B7818535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198B6551-FF5D-49F5-8D3E-757AEC357A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0F3BFE5-573C-42C0-94D5-E5513CCC57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357931AB-4B07-4E0E-B3E4-84E2452E0A9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CC4789DB-7083-4597-9FC7-6336EA0BE3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9E0B4F1D-D11A-4023-BE6B-6679ABB2B4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28633D7A-F6FC-418F-AD87-0EE148C1A0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A0FC8FCC-6F69-4802-995C-903AE441629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86ABFCE7-4796-4186-8EDC-DB6CE87BC7E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E1935BF2-A804-46BA-940A-DDAD7888F30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ED012DA9-8D67-483A-8071-2903F2E3B23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109163DC-956E-44BE-B55A-E6C2C851DD2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76CDE9FD-1880-483F-A039-BEB3AB0D374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38DDB23B-71E7-42A3-B055-5740EE14C5A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37245B63-D771-461D-A625-4B49966D24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F1DF9FF-1F61-4B4F-8993-6897DE09C9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4092F139-6734-46F3-B176-11741F1F73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AA0A5061-6E92-95C7-9EC0-7DFA521677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8444" y="343432"/>
            <a:ext cx="5539985" cy="5448185"/>
          </a:xfrm>
        </p:spPr>
        <p:txBody>
          <a:bodyPr>
            <a:noAutofit/>
          </a:bodyPr>
          <a:lstStyle/>
          <a:p>
            <a:pPr rtl="1"/>
            <a:r>
              <a:rPr lang="en-US" b="1" dirty="0">
                <a:solidFill>
                  <a:schemeClr val="tx2">
                    <a:alpha val="80000"/>
                  </a:schemeClr>
                </a:solidFill>
              </a:rPr>
              <a:t>Digital Technologies for Scientific Publishing</a:t>
            </a:r>
            <a:br>
              <a:rPr lang="en-US" b="1" dirty="0">
                <a:solidFill>
                  <a:schemeClr val="tx2">
                    <a:alpha val="80000"/>
                  </a:schemeClr>
                </a:solidFill>
              </a:rPr>
            </a:br>
            <a:r>
              <a:rPr lang="ar-SA" sz="1800" b="1" dirty="0">
                <a:solidFill>
                  <a:schemeClr val="tx2">
                    <a:alpha val="80000"/>
                  </a:schemeClr>
                </a:solidFill>
              </a:rPr>
              <a:t> </a:t>
            </a:r>
            <a:r>
              <a:rPr lang="ar-SA" sz="2800" b="1" dirty="0">
                <a:solidFill>
                  <a:schemeClr val="tx2">
                    <a:alpha val="80000"/>
                  </a:schemeClr>
                </a:solidFill>
              </a:rPr>
              <a:t> </a:t>
            </a:r>
            <a:br>
              <a:rPr lang="ar-SA" b="1" dirty="0">
                <a:solidFill>
                  <a:schemeClr val="tx2">
                    <a:alpha val="80000"/>
                  </a:schemeClr>
                </a:solidFill>
              </a:rPr>
            </a:br>
            <a:r>
              <a:rPr lang="ar-SA" b="1" dirty="0">
                <a:solidFill>
                  <a:schemeClr val="tx2">
                    <a:alpha val="80000"/>
                  </a:schemeClr>
                </a:solidFill>
              </a:rPr>
              <a:t>التقنيات الرقمية للنشر العلمي</a:t>
            </a:r>
            <a:endParaRPr lang="en-US" b="1" dirty="0">
              <a:solidFill>
                <a:schemeClr val="tx2">
                  <a:alpha val="8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1CF320-63BF-A3C4-F0DF-7C0E999AEC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8444" y="6200400"/>
            <a:ext cx="5414255" cy="480989"/>
          </a:xfrm>
        </p:spPr>
        <p:txBody>
          <a:bodyPr>
            <a:normAutofit/>
          </a:bodyPr>
          <a:lstStyle/>
          <a:p>
            <a:pPr algn="l"/>
            <a:r>
              <a:rPr lang="en-US" b="1" i="1" dirty="0">
                <a:solidFill>
                  <a:schemeClr val="tx2">
                    <a:alpha val="80000"/>
                  </a:schemeClr>
                </a:solidFill>
              </a:rPr>
              <a:t>Eng. Khaled REZZAG</a:t>
            </a:r>
          </a:p>
        </p:txBody>
      </p:sp>
      <p:pic>
        <p:nvPicPr>
          <p:cNvPr id="4" name="Picture 3" descr="Triangular abstract background">
            <a:extLst>
              <a:ext uri="{FF2B5EF4-FFF2-40B4-BE49-F238E27FC236}">
                <a16:creationId xmlns:a16="http://schemas.microsoft.com/office/drawing/2014/main" id="{62784516-FA84-AB75-4C37-4487EE82A93D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17357" r="24119" b="-1"/>
          <a:stretch/>
        </p:blipFill>
        <p:spPr>
          <a:xfrm>
            <a:off x="6189156" y="-3440"/>
            <a:ext cx="6015813" cy="6861439"/>
          </a:xfrm>
          <a:prstGeom prst="rect">
            <a:avLst/>
          </a:prstGeom>
        </p:spPr>
      </p:pic>
      <p:pic>
        <p:nvPicPr>
          <p:cNvPr id="6" name="Graphic 5" descr="Folder Search with solid fill">
            <a:extLst>
              <a:ext uri="{FF2B5EF4-FFF2-40B4-BE49-F238E27FC236}">
                <a16:creationId xmlns:a16="http://schemas.microsoft.com/office/drawing/2014/main" id="{0D609E60-B020-5FF8-35DD-2FF0AD59C5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067035" y="1114381"/>
            <a:ext cx="4696137" cy="4696137"/>
          </a:xfrm>
          <a:prstGeom prst="rect">
            <a:avLst/>
          </a:prstGeom>
        </p:spPr>
      </p:pic>
      <p:pic>
        <p:nvPicPr>
          <p:cNvPr id="53" name="Picture 52" descr="A logo with a person and a tree&#10;&#10;Description automatically generated">
            <a:extLst>
              <a:ext uri="{FF2B5EF4-FFF2-40B4-BE49-F238E27FC236}">
                <a16:creationId xmlns:a16="http://schemas.microsoft.com/office/drawing/2014/main" id="{BEFD4506-9C2B-263C-50C8-E064C85B794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6289" y="1146880"/>
            <a:ext cx="2690944" cy="1345472"/>
          </a:xfrm>
          <a:prstGeom prst="rect">
            <a:avLst/>
          </a:prstGeom>
        </p:spPr>
      </p:pic>
      <p:pic>
        <p:nvPicPr>
          <p:cNvPr id="55" name="Picture 54" descr="A black and green logo&#10;&#10;Description automatically generated">
            <a:extLst>
              <a:ext uri="{FF2B5EF4-FFF2-40B4-BE49-F238E27FC236}">
                <a16:creationId xmlns:a16="http://schemas.microsoft.com/office/drawing/2014/main" id="{8B13C814-89DB-2879-EEBB-A7FDC73F923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5556" b="94329" l="3000" r="95583">
                        <a14:foregroundMark x1="33000" y1="7639" x2="33000" y2="7639"/>
                        <a14:foregroundMark x1="64250" y1="5787" x2="64250" y2="5787"/>
                        <a14:foregroundMark x1="64250" y1="5787" x2="65583" y2="15856"/>
                        <a14:foregroundMark x1="29667" y1="6713" x2="36333" y2="9375"/>
                        <a14:foregroundMark x1="35000" y1="94560" x2="31000" y2="94560"/>
                        <a14:foregroundMark x1="64250" y1="91782" x2="68250" y2="93634"/>
                        <a14:foregroundMark x1="63583" y1="36227" x2="63583" y2="45486"/>
                        <a14:foregroundMark x1="63000" y1="44560" x2="61000" y2="44560"/>
                        <a14:foregroundMark x1="7000" y1="48264" x2="3000" y2="48264"/>
                        <a14:foregroundMark x1="93583" y1="35301" x2="90250" y2="40856"/>
                        <a14:foregroundMark x1="95583" y1="73264" x2="88917" y2="70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925" y="50389"/>
            <a:ext cx="1646277" cy="1185319"/>
          </a:xfrm>
          <a:prstGeom prst="rect">
            <a:avLst/>
          </a:prstGeom>
        </p:spPr>
      </p:pic>
      <p:pic>
        <p:nvPicPr>
          <p:cNvPr id="57" name="Picture 56" descr="A black and purple logo&#10;&#10;Description automatically generated">
            <a:extLst>
              <a:ext uri="{FF2B5EF4-FFF2-40B4-BE49-F238E27FC236}">
                <a16:creationId xmlns:a16="http://schemas.microsoft.com/office/drawing/2014/main" id="{1F368671-270B-9FBE-8F51-8E8C4337AD1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57266" y="86683"/>
            <a:ext cx="2427949" cy="881701"/>
          </a:xfrm>
          <a:prstGeom prst="rect">
            <a:avLst/>
          </a:prstGeom>
        </p:spPr>
      </p:pic>
      <p:pic>
        <p:nvPicPr>
          <p:cNvPr id="59" name="Picture 58" descr="A yellow circle with black and white letters&#10;&#10;Description automatically generated">
            <a:extLst>
              <a:ext uri="{FF2B5EF4-FFF2-40B4-BE49-F238E27FC236}">
                <a16:creationId xmlns:a16="http://schemas.microsoft.com/office/drawing/2014/main" id="{6DBAF344-6A84-B009-4326-6CA0E05AB2F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9048" y="1448675"/>
            <a:ext cx="1005155" cy="1005155"/>
          </a:xfrm>
          <a:prstGeom prst="rect">
            <a:avLst/>
          </a:prstGeom>
        </p:spPr>
      </p:pic>
      <p:pic>
        <p:nvPicPr>
          <p:cNvPr id="61" name="Picture 60" descr="A close-up of a logo&#10;&#10;Description automatically generated">
            <a:extLst>
              <a:ext uri="{FF2B5EF4-FFF2-40B4-BE49-F238E27FC236}">
                <a16:creationId xmlns:a16="http://schemas.microsoft.com/office/drawing/2014/main" id="{C1953CCF-034D-5E70-4971-ABC2A2BB64E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895" y="5426127"/>
            <a:ext cx="3428997" cy="1537770"/>
          </a:xfrm>
          <a:prstGeom prst="rect">
            <a:avLst/>
          </a:prstGeom>
        </p:spPr>
      </p:pic>
      <p:pic>
        <p:nvPicPr>
          <p:cNvPr id="63" name="Picture 62" descr="A close-up of logos&#10;&#10;Description automatically generated">
            <a:extLst>
              <a:ext uri="{FF2B5EF4-FFF2-40B4-BE49-F238E27FC236}">
                <a16:creationId xmlns:a16="http://schemas.microsoft.com/office/drawing/2014/main" id="{037F5B7D-4CCE-20DB-8608-AB2C15157C8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9892" y="5426127"/>
            <a:ext cx="2634992" cy="1472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9661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>
            <a:extLst>
              <a:ext uri="{FF2B5EF4-FFF2-40B4-BE49-F238E27FC236}">
                <a16:creationId xmlns:a16="http://schemas.microsoft.com/office/drawing/2014/main" id="{067AF29F-242C-AA99-D07D-1C2ABD4AE9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2985351"/>
              </p:ext>
            </p:extLst>
          </p:nvPr>
        </p:nvGraphicFramePr>
        <p:xfrm>
          <a:off x="126609" y="126610"/>
          <a:ext cx="11873133" cy="6569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44789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5F97833-44B5-63CF-73F7-DCAF9517513B}"/>
              </a:ext>
            </a:extLst>
          </p:cNvPr>
          <p:cNvSpPr/>
          <p:nvPr/>
        </p:nvSpPr>
        <p:spPr>
          <a:xfrm rot="17060427">
            <a:off x="8575820" y="3072416"/>
            <a:ext cx="348566" cy="2468204"/>
          </a:xfrm>
          <a:prstGeom prst="rect">
            <a:avLst/>
          </a:prstGeom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72205C6C-C9FA-81F4-7473-1EF3D06AEE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3047641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9BF7672E-94C7-19A2-8764-FA52637CF7C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20861"/>
            <a:ext cx="3182428" cy="2408324"/>
          </a:xfrm>
          <a:prstGeom prst="rect">
            <a:avLst/>
          </a:prstGeom>
        </p:spPr>
      </p:pic>
      <p:sp>
        <p:nvSpPr>
          <p:cNvPr id="5" name="Callout: Line with No Border 4">
            <a:extLst>
              <a:ext uri="{FF2B5EF4-FFF2-40B4-BE49-F238E27FC236}">
                <a16:creationId xmlns:a16="http://schemas.microsoft.com/office/drawing/2014/main" id="{D3081546-524A-EC9D-6083-83C9D684D1F8}"/>
              </a:ext>
            </a:extLst>
          </p:cNvPr>
          <p:cNvSpPr/>
          <p:nvPr/>
        </p:nvSpPr>
        <p:spPr>
          <a:xfrm>
            <a:off x="7976381" y="323557"/>
            <a:ext cx="1547447" cy="1406769"/>
          </a:xfrm>
          <a:prstGeom prst="callout1">
            <a:avLst>
              <a:gd name="adj1" fmla="val 49750"/>
              <a:gd name="adj2" fmla="val 204"/>
              <a:gd name="adj3" fmla="val 107500"/>
              <a:gd name="adj4" fmla="val -41969"/>
            </a:avLst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err="1">
                <a:solidFill>
                  <a:schemeClr val="tx1"/>
                </a:solidFill>
              </a:rPr>
              <a:t>Api</a:t>
            </a:r>
            <a:r>
              <a:rPr lang="en-US" b="1" dirty="0">
                <a:solidFill>
                  <a:schemeClr val="tx1"/>
                </a:solidFill>
              </a:rPr>
              <a:t> REST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b="1" dirty="0">
                <a:solidFill>
                  <a:schemeClr val="tx1"/>
                </a:solidFill>
              </a:rPr>
              <a:t>Xml</a:t>
            </a:r>
          </a:p>
        </p:txBody>
      </p:sp>
      <p:pic>
        <p:nvPicPr>
          <p:cNvPr id="9" name="Picture 8" descr="A black and grey logo&#10;&#10;Description automatically generated">
            <a:extLst>
              <a:ext uri="{FF2B5EF4-FFF2-40B4-BE49-F238E27FC236}">
                <a16:creationId xmlns:a16="http://schemas.microsoft.com/office/drawing/2014/main" id="{3C45F46F-9E58-B02F-8EAF-EF0FCE71D0F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2473" y="5774112"/>
            <a:ext cx="3715054" cy="728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471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713494-7F8B-438D-E3E0-00452CA65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403" y="2503414"/>
            <a:ext cx="10722932" cy="1325563"/>
          </a:xfrm>
        </p:spPr>
        <p:txBody>
          <a:bodyPr>
            <a:normAutofit/>
          </a:bodyPr>
          <a:lstStyle/>
          <a:p>
            <a:pPr algn="ctr" rtl="1"/>
            <a:r>
              <a:rPr lang="ar-SA" sz="8800" b="1" dirty="0"/>
              <a:t>شكرا</a:t>
            </a:r>
            <a:endParaRPr lang="en-US" sz="8800" b="1" dirty="0"/>
          </a:p>
        </p:txBody>
      </p:sp>
    </p:spTree>
    <p:extLst>
      <p:ext uri="{BB962C8B-B14F-4D97-AF65-F5344CB8AC3E}">
        <p14:creationId xmlns:p14="http://schemas.microsoft.com/office/powerpoint/2010/main" val="4061787823"/>
      </p:ext>
    </p:extLst>
  </p:cSld>
  <p:clrMapOvr>
    <a:masterClrMapping/>
  </p:clrMapOvr>
</p:sld>
</file>

<file path=ppt/theme/theme1.xml><?xml version="1.0" encoding="utf-8"?>
<a:theme xmlns:a="http://schemas.openxmlformats.org/drawingml/2006/main" name="SineVTI">
  <a:themeElements>
    <a:clrScheme name="AnalogousFromRegularSeed_2SEEDS">
      <a:dk1>
        <a:srgbClr val="000000"/>
      </a:dk1>
      <a:lt1>
        <a:srgbClr val="FFFFFF"/>
      </a:lt1>
      <a:dk2>
        <a:srgbClr val="3D2229"/>
      </a:dk2>
      <a:lt2>
        <a:srgbClr val="E2E5E8"/>
      </a:lt2>
      <a:accent1>
        <a:srgbClr val="D56A17"/>
      </a:accent1>
      <a:accent2>
        <a:srgbClr val="E72D29"/>
      </a:accent2>
      <a:accent3>
        <a:srgbClr val="B8A221"/>
      </a:accent3>
      <a:accent4>
        <a:srgbClr val="14B4A3"/>
      </a:accent4>
      <a:accent5>
        <a:srgbClr val="29ADE7"/>
      </a:accent5>
      <a:accent6>
        <a:srgbClr val="174CD5"/>
      </a:accent6>
      <a:hlink>
        <a:srgbClr val="3F87BF"/>
      </a:hlink>
      <a:folHlink>
        <a:srgbClr val="7F7F7F"/>
      </a:folHlink>
    </a:clrScheme>
    <a:fontScheme name="Custom 49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neVTI" id="{8435B2A2-1BD5-4C05-93E5-3C5388B709E3}" vid="{0D704B13-63FE-4848-A298-6B7359B9565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TM04033927[[fn=Main Event]]</Template>
  <TotalTime>641</TotalTime>
  <Words>99</Words>
  <Application>Microsoft Office PowerPoint</Application>
  <PresentationFormat>Widescreen</PresentationFormat>
  <Paragraphs>37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Avenir Next LT Pro</vt:lpstr>
      <vt:lpstr>Posterama</vt:lpstr>
      <vt:lpstr>SineVTI</vt:lpstr>
      <vt:lpstr>Digital Technologies for Scientific Publishing    التقنيات الرقمية للنشر العلمي</vt:lpstr>
      <vt:lpstr>PowerPoint Presentation</vt:lpstr>
      <vt:lpstr>PowerPoint Presentation</vt:lpstr>
      <vt:lpstr>شكرا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التقنيات الرقمية للنشر العلمي</dc:title>
  <dc:creator>Khal3d</dc:creator>
  <cp:lastModifiedBy>Khal3d</cp:lastModifiedBy>
  <cp:revision>14</cp:revision>
  <dcterms:created xsi:type="dcterms:W3CDTF">2024-10-16T20:46:34Z</dcterms:created>
  <dcterms:modified xsi:type="dcterms:W3CDTF">2024-10-17T07:27:35Z</dcterms:modified>
</cp:coreProperties>
</file>