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2" r:id="rId4"/>
    <p:sldId id="258" r:id="rId5"/>
    <p:sldId id="259" r:id="rId6"/>
    <p:sldId id="261" r:id="rId7"/>
    <p:sldId id="262" r:id="rId8"/>
    <p:sldId id="267" r:id="rId9"/>
    <p:sldId id="271" r:id="rId10"/>
    <p:sldId id="268" r:id="rId11"/>
    <p:sldId id="274" r:id="rId12"/>
    <p:sldId id="270" r:id="rId13"/>
    <p:sldId id="273" r:id="rId14"/>
    <p:sldId id="275"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8F9C3"/>
    <a:srgbClr val="FA0E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69" autoAdjust="0"/>
  </p:normalViewPr>
  <p:slideViewPr>
    <p:cSldViewPr snapToGrid="0" showGuides="1">
      <p:cViewPr varScale="1">
        <p:scale>
          <a:sx n="68" d="100"/>
          <a:sy n="68" d="100"/>
        </p:scale>
        <p:origin x="32" y="4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3F83A-BADD-4E7C-89FC-B0AC8C3CC460}" type="doc">
      <dgm:prSet loTypeId="urn:microsoft.com/office/officeart/2005/8/layout/radial5" loCatId="relationship" qsTypeId="urn:microsoft.com/office/officeart/2005/8/quickstyle/simple3" qsCatId="simple" csTypeId="urn:microsoft.com/office/officeart/2005/8/colors/accent2_1" csCatId="accent2" phldr="1"/>
      <dgm:spPr/>
      <dgm:t>
        <a:bodyPr/>
        <a:lstStyle/>
        <a:p>
          <a:endParaRPr lang="fr-FR"/>
        </a:p>
      </dgm:t>
    </dgm:pt>
    <dgm:pt modelId="{8F58B56F-BC3C-4D73-A20B-429E37FD6C9E}">
      <dgm:prSet phldrT="[Text]"/>
      <dgm:spPr/>
      <dgm:t>
        <a:bodyPr/>
        <a:lstStyle/>
        <a:p>
          <a:r>
            <a:rPr lang="ar-SA" b="1" dirty="0"/>
            <a:t>المسؤولية الكاملة لمجلس الإدارة</a:t>
          </a:r>
          <a:r>
            <a:rPr lang="ar-DZ" i="1" dirty="0"/>
            <a:t> </a:t>
          </a:r>
          <a:endParaRPr lang="fr-FR" dirty="0"/>
        </a:p>
      </dgm:t>
    </dgm:pt>
    <dgm:pt modelId="{9FB05497-34E4-4493-8C1D-3DA609803F65}" type="parTrans" cxnId="{209A2D58-5848-4350-95A6-EB3983B5B59B}">
      <dgm:prSet/>
      <dgm:spPr/>
      <dgm:t>
        <a:bodyPr/>
        <a:lstStyle/>
        <a:p>
          <a:endParaRPr lang="fr-FR"/>
        </a:p>
      </dgm:t>
    </dgm:pt>
    <dgm:pt modelId="{25137960-7BAF-4652-B661-1B502AF80368}" type="sibTrans" cxnId="{209A2D58-5848-4350-95A6-EB3983B5B59B}">
      <dgm:prSet/>
      <dgm:spPr/>
      <dgm:t>
        <a:bodyPr/>
        <a:lstStyle/>
        <a:p>
          <a:endParaRPr lang="fr-FR"/>
        </a:p>
      </dgm:t>
    </dgm:pt>
    <dgm:pt modelId="{C9DD0014-B043-4485-BA3B-9F93873E2213}">
      <dgm:prSet phldrT="[Text]"/>
      <dgm:spPr/>
      <dgm:t>
        <a:bodyPr/>
        <a:lstStyle/>
        <a:p>
          <a:r>
            <a:rPr lang="ar-DZ" b="1" dirty="0"/>
            <a:t>نظام التعويضات</a:t>
          </a:r>
          <a:endParaRPr lang="fr-FR" dirty="0"/>
        </a:p>
      </dgm:t>
    </dgm:pt>
    <dgm:pt modelId="{271C6915-1A17-4F56-A007-8D8D1FB87219}" type="parTrans" cxnId="{F0973BD0-C988-4317-A5B9-D8A9CC1B2841}">
      <dgm:prSet/>
      <dgm:spPr/>
      <dgm:t>
        <a:bodyPr/>
        <a:lstStyle/>
        <a:p>
          <a:endParaRPr lang="fr-FR"/>
        </a:p>
      </dgm:t>
    </dgm:pt>
    <dgm:pt modelId="{F0AA1EE2-9340-435E-B31A-B1955E68A098}" type="sibTrans" cxnId="{F0973BD0-C988-4317-A5B9-D8A9CC1B2841}">
      <dgm:prSet/>
      <dgm:spPr/>
      <dgm:t>
        <a:bodyPr/>
        <a:lstStyle/>
        <a:p>
          <a:endParaRPr lang="fr-FR"/>
        </a:p>
      </dgm:t>
    </dgm:pt>
    <dgm:pt modelId="{BF6F9D0D-DFBC-41CF-82B1-CDF23322FD61}">
      <dgm:prSet/>
      <dgm:spPr/>
      <dgm:t>
        <a:bodyPr/>
        <a:lstStyle/>
        <a:p>
          <a:endParaRPr lang="fr-FR"/>
        </a:p>
      </dgm:t>
    </dgm:pt>
    <dgm:pt modelId="{96CD0AD4-2ECD-43A3-9B06-DC813F265F7D}" type="parTrans" cxnId="{D19C9EBD-1406-4345-9621-D4C6D2D035F6}">
      <dgm:prSet/>
      <dgm:spPr/>
      <dgm:t>
        <a:bodyPr/>
        <a:lstStyle/>
        <a:p>
          <a:endParaRPr lang="fr-FR"/>
        </a:p>
      </dgm:t>
    </dgm:pt>
    <dgm:pt modelId="{BF0ED90D-7573-4313-AAAB-49074029837F}" type="sibTrans" cxnId="{D19C9EBD-1406-4345-9621-D4C6D2D035F6}">
      <dgm:prSet/>
      <dgm:spPr/>
      <dgm:t>
        <a:bodyPr/>
        <a:lstStyle/>
        <a:p>
          <a:endParaRPr lang="fr-FR"/>
        </a:p>
      </dgm:t>
    </dgm:pt>
    <dgm:pt modelId="{B9354E89-3D97-4798-8F00-ECDEE7B5883A}">
      <dgm:prSet phldrT="[Text]" custT="1"/>
      <dgm:spPr/>
      <dgm:t>
        <a:bodyPr/>
        <a:lstStyle/>
        <a:p>
          <a:r>
            <a:rPr lang="ar-DZ" sz="2000"/>
            <a:t>المبادئ</a:t>
          </a:r>
          <a:endParaRPr lang="fr-FR" sz="2000" dirty="0"/>
        </a:p>
      </dgm:t>
    </dgm:pt>
    <dgm:pt modelId="{BDC50B69-9E23-4B54-AB93-4749C5438E18}" type="sibTrans" cxnId="{7836802E-9F19-466A-A9EE-5BAEACD72F28}">
      <dgm:prSet/>
      <dgm:spPr/>
      <dgm:t>
        <a:bodyPr/>
        <a:lstStyle/>
        <a:p>
          <a:endParaRPr lang="fr-FR"/>
        </a:p>
      </dgm:t>
    </dgm:pt>
    <dgm:pt modelId="{D6C9F467-A1AC-4E82-B986-8DC03C4D0AB5}" type="parTrans" cxnId="{7836802E-9F19-466A-A9EE-5BAEACD72F28}">
      <dgm:prSet/>
      <dgm:spPr/>
      <dgm:t>
        <a:bodyPr/>
        <a:lstStyle/>
        <a:p>
          <a:endParaRPr lang="fr-FR"/>
        </a:p>
      </dgm:t>
    </dgm:pt>
    <dgm:pt modelId="{E5A68EFA-39EC-4717-9644-908200528F9E}">
      <dgm:prSet/>
      <dgm:spPr/>
      <dgm:t>
        <a:bodyPr/>
        <a:lstStyle/>
        <a:p>
          <a:r>
            <a:rPr lang="ar-SA" b="1"/>
            <a:t>تركيبة وكفاءة مجلس الإدارة</a:t>
          </a:r>
          <a:endParaRPr lang="fr-FR"/>
        </a:p>
      </dgm:t>
    </dgm:pt>
    <dgm:pt modelId="{FB6FC467-7EC5-4EDA-A6BC-AFA57160347C}" type="parTrans" cxnId="{93178FDE-2161-4C86-8AE8-33FCB0B51F14}">
      <dgm:prSet/>
      <dgm:spPr/>
      <dgm:t>
        <a:bodyPr/>
        <a:lstStyle/>
        <a:p>
          <a:endParaRPr lang="fr-FR"/>
        </a:p>
      </dgm:t>
    </dgm:pt>
    <dgm:pt modelId="{D4C0D1F5-63FB-474B-A0DA-EB20ED0385F3}" type="sibTrans" cxnId="{93178FDE-2161-4C86-8AE8-33FCB0B51F14}">
      <dgm:prSet/>
      <dgm:spPr/>
      <dgm:t>
        <a:bodyPr/>
        <a:lstStyle/>
        <a:p>
          <a:endParaRPr lang="fr-FR"/>
        </a:p>
      </dgm:t>
    </dgm:pt>
    <dgm:pt modelId="{0621F31D-7B4D-40EC-B063-745DEE8CD7FF}">
      <dgm:prSet/>
      <dgm:spPr/>
      <dgm:t>
        <a:bodyPr/>
        <a:lstStyle/>
        <a:p>
          <a:r>
            <a:rPr lang="ar-SA" b="1" dirty="0"/>
            <a:t>القواعد والممارسات الخاصة بمجلس الإدارة</a:t>
          </a:r>
          <a:endParaRPr lang="fr-FR" dirty="0"/>
        </a:p>
      </dgm:t>
    </dgm:pt>
    <dgm:pt modelId="{07C151C8-3DC6-47A8-B813-3102ED905CBE}" type="parTrans" cxnId="{B608631C-E587-4F24-AF38-E9AA4282DD3C}">
      <dgm:prSet/>
      <dgm:spPr/>
      <dgm:t>
        <a:bodyPr/>
        <a:lstStyle/>
        <a:p>
          <a:endParaRPr lang="fr-FR"/>
        </a:p>
      </dgm:t>
    </dgm:pt>
    <dgm:pt modelId="{0056A325-921E-4915-AB06-C61252303C40}" type="sibTrans" cxnId="{B608631C-E587-4F24-AF38-E9AA4282DD3C}">
      <dgm:prSet/>
      <dgm:spPr/>
      <dgm:t>
        <a:bodyPr/>
        <a:lstStyle/>
        <a:p>
          <a:endParaRPr lang="fr-FR"/>
        </a:p>
      </dgm:t>
    </dgm:pt>
    <dgm:pt modelId="{7103E7DF-10C5-408E-9A01-124B3AEA9F67}">
      <dgm:prSet/>
      <dgm:spPr/>
      <dgm:t>
        <a:bodyPr/>
        <a:lstStyle/>
        <a:p>
          <a:r>
            <a:rPr lang="ar-SA" b="1" dirty="0"/>
            <a:t>الإدارة العليا</a:t>
          </a:r>
          <a:endParaRPr lang="fr-FR" dirty="0"/>
        </a:p>
      </dgm:t>
    </dgm:pt>
    <dgm:pt modelId="{3D353488-621F-47BC-9AB7-2245633B6B2C}" type="parTrans" cxnId="{2FC244DA-67FD-493A-B38D-4CDC519E3B0E}">
      <dgm:prSet/>
      <dgm:spPr/>
      <dgm:t>
        <a:bodyPr/>
        <a:lstStyle/>
        <a:p>
          <a:endParaRPr lang="fr-FR"/>
        </a:p>
      </dgm:t>
    </dgm:pt>
    <dgm:pt modelId="{FE0B7039-3882-4CC9-A9A1-18B4D0F5D138}" type="sibTrans" cxnId="{2FC244DA-67FD-493A-B38D-4CDC519E3B0E}">
      <dgm:prSet/>
      <dgm:spPr/>
      <dgm:t>
        <a:bodyPr/>
        <a:lstStyle/>
        <a:p>
          <a:endParaRPr lang="fr-FR"/>
        </a:p>
      </dgm:t>
    </dgm:pt>
    <dgm:pt modelId="{E10B7DF8-EB9D-44DB-87D7-1304F8E1DB22}">
      <dgm:prSet/>
      <dgm:spPr/>
      <dgm:t>
        <a:bodyPr/>
        <a:lstStyle/>
        <a:p>
          <a:r>
            <a:rPr lang="ar-SA" b="1" dirty="0"/>
            <a:t>هياكل المجموعة</a:t>
          </a:r>
          <a:endParaRPr lang="fr-FR" dirty="0"/>
        </a:p>
      </dgm:t>
    </dgm:pt>
    <dgm:pt modelId="{B5966A3A-B75C-4915-9F1B-31CB8C1F2EC1}" type="parTrans" cxnId="{99A4C86D-CAC3-42DC-BAC1-0E9ABE7F4338}">
      <dgm:prSet/>
      <dgm:spPr/>
      <dgm:t>
        <a:bodyPr/>
        <a:lstStyle/>
        <a:p>
          <a:endParaRPr lang="fr-FR"/>
        </a:p>
      </dgm:t>
    </dgm:pt>
    <dgm:pt modelId="{E0A975C6-CE5C-4D60-9E81-6CB55687322D}" type="sibTrans" cxnId="{99A4C86D-CAC3-42DC-BAC1-0E9ABE7F4338}">
      <dgm:prSet/>
      <dgm:spPr/>
      <dgm:t>
        <a:bodyPr/>
        <a:lstStyle/>
        <a:p>
          <a:endParaRPr lang="fr-FR"/>
        </a:p>
      </dgm:t>
    </dgm:pt>
    <dgm:pt modelId="{6AE97A3D-35CE-461E-87DB-27AE723FC26A}">
      <dgm:prSet/>
      <dgm:spPr/>
      <dgm:t>
        <a:bodyPr/>
        <a:lstStyle/>
        <a:p>
          <a:r>
            <a:rPr lang="ar-SA" b="1" dirty="0"/>
            <a:t>وظيفة إدارة المخاطر</a:t>
          </a:r>
          <a:endParaRPr lang="fr-FR" dirty="0"/>
        </a:p>
      </dgm:t>
    </dgm:pt>
    <dgm:pt modelId="{76D27D9C-8A71-4E90-9C1B-6D93DCD9F062}" type="parTrans" cxnId="{1665C13A-E62D-4D31-B111-C2C01830606C}">
      <dgm:prSet/>
      <dgm:spPr/>
      <dgm:t>
        <a:bodyPr/>
        <a:lstStyle/>
        <a:p>
          <a:endParaRPr lang="fr-FR"/>
        </a:p>
      </dgm:t>
    </dgm:pt>
    <dgm:pt modelId="{8B827775-40F5-402E-986C-F83CDB8CB6F9}" type="sibTrans" cxnId="{1665C13A-E62D-4D31-B111-C2C01830606C}">
      <dgm:prSet/>
      <dgm:spPr/>
      <dgm:t>
        <a:bodyPr/>
        <a:lstStyle/>
        <a:p>
          <a:endParaRPr lang="fr-FR"/>
        </a:p>
      </dgm:t>
    </dgm:pt>
    <dgm:pt modelId="{661C3ABB-50FF-423E-93F4-9528CFBB538B}">
      <dgm:prSet/>
      <dgm:spPr/>
      <dgm:t>
        <a:bodyPr/>
        <a:lstStyle/>
        <a:p>
          <a:r>
            <a:rPr lang="ar-SA" b="1" dirty="0"/>
            <a:t>رصد ومتابعة ومراقبة المخاطر</a:t>
          </a:r>
          <a:endParaRPr lang="fr-FR" dirty="0"/>
        </a:p>
      </dgm:t>
    </dgm:pt>
    <dgm:pt modelId="{1CD51478-043C-4F6A-8D18-5AF420DD1351}" type="parTrans" cxnId="{26784A79-BB7F-4D9A-901A-582DE7EF3644}">
      <dgm:prSet/>
      <dgm:spPr/>
      <dgm:t>
        <a:bodyPr/>
        <a:lstStyle/>
        <a:p>
          <a:endParaRPr lang="fr-FR"/>
        </a:p>
      </dgm:t>
    </dgm:pt>
    <dgm:pt modelId="{9669F8EE-566B-4E96-A60E-A1BA9D4F9337}" type="sibTrans" cxnId="{26784A79-BB7F-4D9A-901A-582DE7EF3644}">
      <dgm:prSet/>
      <dgm:spPr/>
      <dgm:t>
        <a:bodyPr/>
        <a:lstStyle/>
        <a:p>
          <a:endParaRPr lang="fr-FR"/>
        </a:p>
      </dgm:t>
    </dgm:pt>
    <dgm:pt modelId="{7FABCB90-6CBC-47D2-A98F-C7F6B54F64A6}">
      <dgm:prSet/>
      <dgm:spPr/>
      <dgm:t>
        <a:bodyPr/>
        <a:lstStyle/>
        <a:p>
          <a:r>
            <a:rPr lang="ar-SA" b="1" dirty="0"/>
            <a:t>التبليغ عن المخاطر</a:t>
          </a:r>
          <a:endParaRPr lang="fr-FR" dirty="0"/>
        </a:p>
      </dgm:t>
    </dgm:pt>
    <dgm:pt modelId="{EB2403BA-5298-447A-81CE-112A33845122}" type="parTrans" cxnId="{76307F8A-333F-4EEF-8F40-5ACA796207A9}">
      <dgm:prSet/>
      <dgm:spPr/>
      <dgm:t>
        <a:bodyPr/>
        <a:lstStyle/>
        <a:p>
          <a:endParaRPr lang="fr-FR"/>
        </a:p>
      </dgm:t>
    </dgm:pt>
    <dgm:pt modelId="{5B9C212C-7A04-42B0-870E-AF38906E849B}" type="sibTrans" cxnId="{76307F8A-333F-4EEF-8F40-5ACA796207A9}">
      <dgm:prSet/>
      <dgm:spPr/>
      <dgm:t>
        <a:bodyPr/>
        <a:lstStyle/>
        <a:p>
          <a:endParaRPr lang="fr-FR"/>
        </a:p>
      </dgm:t>
    </dgm:pt>
    <dgm:pt modelId="{9C760221-1DA4-47BF-8A76-AC4CBEDC63BC}">
      <dgm:prSet/>
      <dgm:spPr/>
      <dgm:t>
        <a:bodyPr/>
        <a:lstStyle/>
        <a:p>
          <a:r>
            <a:rPr lang="ar-SA" b="1" dirty="0"/>
            <a:t>الامتثال</a:t>
          </a:r>
          <a:endParaRPr lang="fr-FR" dirty="0"/>
        </a:p>
      </dgm:t>
    </dgm:pt>
    <dgm:pt modelId="{C2EB7300-DDDE-4B58-9974-784B7673D964}" type="parTrans" cxnId="{FF0FDCF1-0039-4A85-AD5C-7EA3E922B349}">
      <dgm:prSet/>
      <dgm:spPr/>
      <dgm:t>
        <a:bodyPr/>
        <a:lstStyle/>
        <a:p>
          <a:endParaRPr lang="fr-FR"/>
        </a:p>
      </dgm:t>
    </dgm:pt>
    <dgm:pt modelId="{7A1D9DBF-4625-4101-AEB0-5E156258BA9C}" type="sibTrans" cxnId="{FF0FDCF1-0039-4A85-AD5C-7EA3E922B349}">
      <dgm:prSet/>
      <dgm:spPr/>
      <dgm:t>
        <a:bodyPr/>
        <a:lstStyle/>
        <a:p>
          <a:endParaRPr lang="fr-FR"/>
        </a:p>
      </dgm:t>
    </dgm:pt>
    <dgm:pt modelId="{AF5D59B3-B6A5-4D65-A547-3E8C99FF1E3F}">
      <dgm:prSet/>
      <dgm:spPr/>
      <dgm:t>
        <a:bodyPr/>
        <a:lstStyle/>
        <a:p>
          <a:r>
            <a:rPr lang="ar-SA" b="1" dirty="0"/>
            <a:t>المراجعة الداخلية</a:t>
          </a:r>
          <a:endParaRPr lang="fr-FR" dirty="0"/>
        </a:p>
      </dgm:t>
    </dgm:pt>
    <dgm:pt modelId="{895A9301-4338-464B-B64E-F8A1AC129131}" type="parTrans" cxnId="{EF8C3E21-5000-4C92-A836-5C43A9DB6DEC}">
      <dgm:prSet/>
      <dgm:spPr/>
      <dgm:t>
        <a:bodyPr/>
        <a:lstStyle/>
        <a:p>
          <a:endParaRPr lang="fr-FR"/>
        </a:p>
      </dgm:t>
    </dgm:pt>
    <dgm:pt modelId="{800804C6-8AE1-43A0-9C24-CE7ADEEAEA7C}" type="sibTrans" cxnId="{EF8C3E21-5000-4C92-A836-5C43A9DB6DEC}">
      <dgm:prSet/>
      <dgm:spPr/>
      <dgm:t>
        <a:bodyPr/>
        <a:lstStyle/>
        <a:p>
          <a:endParaRPr lang="fr-FR"/>
        </a:p>
      </dgm:t>
    </dgm:pt>
    <dgm:pt modelId="{D9DAE3A5-339B-46AE-A391-D44F78502BCC}">
      <dgm:prSet/>
      <dgm:spPr/>
      <dgm:t>
        <a:bodyPr/>
        <a:lstStyle/>
        <a:p>
          <a:r>
            <a:rPr lang="ar-DZ" b="1" dirty="0"/>
            <a:t>الإفصاح والشفافية</a:t>
          </a:r>
          <a:endParaRPr lang="fr-FR" dirty="0"/>
        </a:p>
      </dgm:t>
    </dgm:pt>
    <dgm:pt modelId="{4E676246-50FA-431D-9412-24051E056944}" type="parTrans" cxnId="{0979FFEE-930C-4B09-9446-5BC548096617}">
      <dgm:prSet/>
      <dgm:spPr/>
      <dgm:t>
        <a:bodyPr/>
        <a:lstStyle/>
        <a:p>
          <a:endParaRPr lang="fr-FR"/>
        </a:p>
      </dgm:t>
    </dgm:pt>
    <dgm:pt modelId="{C40D43CF-45F3-4B32-9DE3-196D788BD717}" type="sibTrans" cxnId="{0979FFEE-930C-4B09-9446-5BC548096617}">
      <dgm:prSet/>
      <dgm:spPr/>
      <dgm:t>
        <a:bodyPr/>
        <a:lstStyle/>
        <a:p>
          <a:endParaRPr lang="fr-FR"/>
        </a:p>
      </dgm:t>
    </dgm:pt>
    <dgm:pt modelId="{2DA537DD-D542-4F1C-800F-62F864DD47AC}">
      <dgm:prSet/>
      <dgm:spPr/>
      <dgm:t>
        <a:bodyPr/>
        <a:lstStyle/>
        <a:p>
          <a:r>
            <a:rPr lang="ar-DZ" b="1" dirty="0"/>
            <a:t>دور السلطات الإشرافية</a:t>
          </a:r>
          <a:endParaRPr lang="fr-FR" dirty="0"/>
        </a:p>
      </dgm:t>
    </dgm:pt>
    <dgm:pt modelId="{FD06B401-6002-46DF-877E-9F53E4623D20}" type="parTrans" cxnId="{DD9A0DEB-3F40-41CA-8D64-3C9F0C8318D5}">
      <dgm:prSet/>
      <dgm:spPr/>
      <dgm:t>
        <a:bodyPr/>
        <a:lstStyle/>
        <a:p>
          <a:endParaRPr lang="fr-FR"/>
        </a:p>
      </dgm:t>
    </dgm:pt>
    <dgm:pt modelId="{2D8AAFCA-3650-4CE8-90C2-4C4C30627A72}" type="sibTrans" cxnId="{DD9A0DEB-3F40-41CA-8D64-3C9F0C8318D5}">
      <dgm:prSet/>
      <dgm:spPr/>
      <dgm:t>
        <a:bodyPr/>
        <a:lstStyle/>
        <a:p>
          <a:endParaRPr lang="fr-FR"/>
        </a:p>
      </dgm:t>
    </dgm:pt>
    <dgm:pt modelId="{AD019FCF-FB25-4FBC-9A3B-F37641FF908E}" type="pres">
      <dgm:prSet presAssocID="{9DF3F83A-BADD-4E7C-89FC-B0AC8C3CC460}" presName="Name0" presStyleCnt="0">
        <dgm:presLayoutVars>
          <dgm:chMax val="1"/>
          <dgm:dir/>
          <dgm:animLvl val="ctr"/>
          <dgm:resizeHandles val="exact"/>
        </dgm:presLayoutVars>
      </dgm:prSet>
      <dgm:spPr/>
      <dgm:t>
        <a:bodyPr/>
        <a:lstStyle/>
        <a:p>
          <a:endParaRPr lang="fr-FR"/>
        </a:p>
      </dgm:t>
    </dgm:pt>
    <dgm:pt modelId="{B095C823-AC0C-48D0-90F6-50C60E37E1E2}" type="pres">
      <dgm:prSet presAssocID="{B9354E89-3D97-4798-8F00-ECDEE7B5883A}" presName="centerShape" presStyleLbl="node0" presStyleIdx="0" presStyleCnt="1"/>
      <dgm:spPr/>
      <dgm:t>
        <a:bodyPr/>
        <a:lstStyle/>
        <a:p>
          <a:endParaRPr lang="fr-FR"/>
        </a:p>
      </dgm:t>
    </dgm:pt>
    <dgm:pt modelId="{4CC2B69D-98C8-4316-967E-CD1FDC1F3F51}" type="pres">
      <dgm:prSet presAssocID="{9FB05497-34E4-4493-8C1D-3DA609803F65}" presName="parTrans" presStyleLbl="sibTrans2D1" presStyleIdx="0" presStyleCnt="13"/>
      <dgm:spPr/>
      <dgm:t>
        <a:bodyPr/>
        <a:lstStyle/>
        <a:p>
          <a:endParaRPr lang="fr-FR"/>
        </a:p>
      </dgm:t>
    </dgm:pt>
    <dgm:pt modelId="{B8B4D5C3-60DA-4887-9D0F-E5D03BD4D415}" type="pres">
      <dgm:prSet presAssocID="{9FB05497-34E4-4493-8C1D-3DA609803F65}" presName="connectorText" presStyleLbl="sibTrans2D1" presStyleIdx="0" presStyleCnt="13"/>
      <dgm:spPr/>
      <dgm:t>
        <a:bodyPr/>
        <a:lstStyle/>
        <a:p>
          <a:endParaRPr lang="fr-FR"/>
        </a:p>
      </dgm:t>
    </dgm:pt>
    <dgm:pt modelId="{9C2E70D4-A948-48EA-92E9-DBDF278B7131}" type="pres">
      <dgm:prSet presAssocID="{8F58B56F-BC3C-4D73-A20B-429E37FD6C9E}" presName="node" presStyleLbl="node1" presStyleIdx="0" presStyleCnt="13">
        <dgm:presLayoutVars>
          <dgm:bulletEnabled val="1"/>
        </dgm:presLayoutVars>
      </dgm:prSet>
      <dgm:spPr/>
      <dgm:t>
        <a:bodyPr/>
        <a:lstStyle/>
        <a:p>
          <a:endParaRPr lang="fr-FR"/>
        </a:p>
      </dgm:t>
    </dgm:pt>
    <dgm:pt modelId="{C57E17F3-BF4D-4610-AE32-868298508D5F}" type="pres">
      <dgm:prSet presAssocID="{FB6FC467-7EC5-4EDA-A6BC-AFA57160347C}" presName="parTrans" presStyleLbl="sibTrans2D1" presStyleIdx="1" presStyleCnt="13"/>
      <dgm:spPr/>
      <dgm:t>
        <a:bodyPr/>
        <a:lstStyle/>
        <a:p>
          <a:endParaRPr lang="fr-FR"/>
        </a:p>
      </dgm:t>
    </dgm:pt>
    <dgm:pt modelId="{724E1EFB-2AA6-415D-9FA1-0E55C25D05EB}" type="pres">
      <dgm:prSet presAssocID="{FB6FC467-7EC5-4EDA-A6BC-AFA57160347C}" presName="connectorText" presStyleLbl="sibTrans2D1" presStyleIdx="1" presStyleCnt="13"/>
      <dgm:spPr/>
      <dgm:t>
        <a:bodyPr/>
        <a:lstStyle/>
        <a:p>
          <a:endParaRPr lang="fr-FR"/>
        </a:p>
      </dgm:t>
    </dgm:pt>
    <dgm:pt modelId="{CF1046FB-8494-417E-A6C6-4EC996EE84D5}" type="pres">
      <dgm:prSet presAssocID="{E5A68EFA-39EC-4717-9644-908200528F9E}" presName="node" presStyleLbl="node1" presStyleIdx="1" presStyleCnt="13">
        <dgm:presLayoutVars>
          <dgm:bulletEnabled val="1"/>
        </dgm:presLayoutVars>
      </dgm:prSet>
      <dgm:spPr/>
      <dgm:t>
        <a:bodyPr/>
        <a:lstStyle/>
        <a:p>
          <a:endParaRPr lang="fr-FR"/>
        </a:p>
      </dgm:t>
    </dgm:pt>
    <dgm:pt modelId="{4E99E166-F370-4493-A187-A689CA2492A1}" type="pres">
      <dgm:prSet presAssocID="{07C151C8-3DC6-47A8-B813-3102ED905CBE}" presName="parTrans" presStyleLbl="sibTrans2D1" presStyleIdx="2" presStyleCnt="13"/>
      <dgm:spPr/>
      <dgm:t>
        <a:bodyPr/>
        <a:lstStyle/>
        <a:p>
          <a:endParaRPr lang="fr-FR"/>
        </a:p>
      </dgm:t>
    </dgm:pt>
    <dgm:pt modelId="{F71E79F0-6334-49F2-90CB-116E2FBB78E6}" type="pres">
      <dgm:prSet presAssocID="{07C151C8-3DC6-47A8-B813-3102ED905CBE}" presName="connectorText" presStyleLbl="sibTrans2D1" presStyleIdx="2" presStyleCnt="13"/>
      <dgm:spPr/>
      <dgm:t>
        <a:bodyPr/>
        <a:lstStyle/>
        <a:p>
          <a:endParaRPr lang="fr-FR"/>
        </a:p>
      </dgm:t>
    </dgm:pt>
    <dgm:pt modelId="{BD92FC36-E39A-4E3A-943D-17468F555361}" type="pres">
      <dgm:prSet presAssocID="{0621F31D-7B4D-40EC-B063-745DEE8CD7FF}" presName="node" presStyleLbl="node1" presStyleIdx="2" presStyleCnt="13">
        <dgm:presLayoutVars>
          <dgm:bulletEnabled val="1"/>
        </dgm:presLayoutVars>
      </dgm:prSet>
      <dgm:spPr/>
      <dgm:t>
        <a:bodyPr/>
        <a:lstStyle/>
        <a:p>
          <a:endParaRPr lang="fr-FR"/>
        </a:p>
      </dgm:t>
    </dgm:pt>
    <dgm:pt modelId="{4103F911-C65F-4F1C-81A5-0456439C71E3}" type="pres">
      <dgm:prSet presAssocID="{3D353488-621F-47BC-9AB7-2245633B6B2C}" presName="parTrans" presStyleLbl="sibTrans2D1" presStyleIdx="3" presStyleCnt="13"/>
      <dgm:spPr/>
      <dgm:t>
        <a:bodyPr/>
        <a:lstStyle/>
        <a:p>
          <a:endParaRPr lang="fr-FR"/>
        </a:p>
      </dgm:t>
    </dgm:pt>
    <dgm:pt modelId="{2D493F33-326A-4BA7-BBF6-5EB93C217175}" type="pres">
      <dgm:prSet presAssocID="{3D353488-621F-47BC-9AB7-2245633B6B2C}" presName="connectorText" presStyleLbl="sibTrans2D1" presStyleIdx="3" presStyleCnt="13"/>
      <dgm:spPr/>
      <dgm:t>
        <a:bodyPr/>
        <a:lstStyle/>
        <a:p>
          <a:endParaRPr lang="fr-FR"/>
        </a:p>
      </dgm:t>
    </dgm:pt>
    <dgm:pt modelId="{32EA3D29-CE6A-4A5A-B0B8-80E061B654EF}" type="pres">
      <dgm:prSet presAssocID="{7103E7DF-10C5-408E-9A01-124B3AEA9F67}" presName="node" presStyleLbl="node1" presStyleIdx="3" presStyleCnt="13">
        <dgm:presLayoutVars>
          <dgm:bulletEnabled val="1"/>
        </dgm:presLayoutVars>
      </dgm:prSet>
      <dgm:spPr/>
      <dgm:t>
        <a:bodyPr/>
        <a:lstStyle/>
        <a:p>
          <a:endParaRPr lang="fr-FR"/>
        </a:p>
      </dgm:t>
    </dgm:pt>
    <dgm:pt modelId="{FFE38E37-3D5B-4D98-BF5B-F0563781474B}" type="pres">
      <dgm:prSet presAssocID="{B5966A3A-B75C-4915-9F1B-31CB8C1F2EC1}" presName="parTrans" presStyleLbl="sibTrans2D1" presStyleIdx="4" presStyleCnt="13"/>
      <dgm:spPr/>
      <dgm:t>
        <a:bodyPr/>
        <a:lstStyle/>
        <a:p>
          <a:endParaRPr lang="fr-FR"/>
        </a:p>
      </dgm:t>
    </dgm:pt>
    <dgm:pt modelId="{53FAED40-0349-4838-876F-211264F41C07}" type="pres">
      <dgm:prSet presAssocID="{B5966A3A-B75C-4915-9F1B-31CB8C1F2EC1}" presName="connectorText" presStyleLbl="sibTrans2D1" presStyleIdx="4" presStyleCnt="13"/>
      <dgm:spPr/>
      <dgm:t>
        <a:bodyPr/>
        <a:lstStyle/>
        <a:p>
          <a:endParaRPr lang="fr-FR"/>
        </a:p>
      </dgm:t>
    </dgm:pt>
    <dgm:pt modelId="{0BCFBD8B-25BE-4BFC-9D4F-1D397E053842}" type="pres">
      <dgm:prSet presAssocID="{E10B7DF8-EB9D-44DB-87D7-1304F8E1DB22}" presName="node" presStyleLbl="node1" presStyleIdx="4" presStyleCnt="13">
        <dgm:presLayoutVars>
          <dgm:bulletEnabled val="1"/>
        </dgm:presLayoutVars>
      </dgm:prSet>
      <dgm:spPr/>
      <dgm:t>
        <a:bodyPr/>
        <a:lstStyle/>
        <a:p>
          <a:endParaRPr lang="fr-FR"/>
        </a:p>
      </dgm:t>
    </dgm:pt>
    <dgm:pt modelId="{CAAFE32A-40FB-4956-8697-481A4E0DEDC6}" type="pres">
      <dgm:prSet presAssocID="{76D27D9C-8A71-4E90-9C1B-6D93DCD9F062}" presName="parTrans" presStyleLbl="sibTrans2D1" presStyleIdx="5" presStyleCnt="13"/>
      <dgm:spPr/>
      <dgm:t>
        <a:bodyPr/>
        <a:lstStyle/>
        <a:p>
          <a:endParaRPr lang="fr-FR"/>
        </a:p>
      </dgm:t>
    </dgm:pt>
    <dgm:pt modelId="{2FD09681-BD99-4BAD-B753-50F13AFC6C9C}" type="pres">
      <dgm:prSet presAssocID="{76D27D9C-8A71-4E90-9C1B-6D93DCD9F062}" presName="connectorText" presStyleLbl="sibTrans2D1" presStyleIdx="5" presStyleCnt="13"/>
      <dgm:spPr/>
      <dgm:t>
        <a:bodyPr/>
        <a:lstStyle/>
        <a:p>
          <a:endParaRPr lang="fr-FR"/>
        </a:p>
      </dgm:t>
    </dgm:pt>
    <dgm:pt modelId="{A23D574F-977D-4E8D-8754-46A88D4BA1D5}" type="pres">
      <dgm:prSet presAssocID="{6AE97A3D-35CE-461E-87DB-27AE723FC26A}" presName="node" presStyleLbl="node1" presStyleIdx="5" presStyleCnt="13">
        <dgm:presLayoutVars>
          <dgm:bulletEnabled val="1"/>
        </dgm:presLayoutVars>
      </dgm:prSet>
      <dgm:spPr/>
      <dgm:t>
        <a:bodyPr/>
        <a:lstStyle/>
        <a:p>
          <a:endParaRPr lang="fr-FR"/>
        </a:p>
      </dgm:t>
    </dgm:pt>
    <dgm:pt modelId="{CE2C079C-93E1-4022-A82F-755CDED59529}" type="pres">
      <dgm:prSet presAssocID="{1CD51478-043C-4F6A-8D18-5AF420DD1351}" presName="parTrans" presStyleLbl="sibTrans2D1" presStyleIdx="6" presStyleCnt="13"/>
      <dgm:spPr/>
      <dgm:t>
        <a:bodyPr/>
        <a:lstStyle/>
        <a:p>
          <a:endParaRPr lang="fr-FR"/>
        </a:p>
      </dgm:t>
    </dgm:pt>
    <dgm:pt modelId="{F8B6FF52-3026-420D-A78A-590C04EC623D}" type="pres">
      <dgm:prSet presAssocID="{1CD51478-043C-4F6A-8D18-5AF420DD1351}" presName="connectorText" presStyleLbl="sibTrans2D1" presStyleIdx="6" presStyleCnt="13"/>
      <dgm:spPr/>
      <dgm:t>
        <a:bodyPr/>
        <a:lstStyle/>
        <a:p>
          <a:endParaRPr lang="fr-FR"/>
        </a:p>
      </dgm:t>
    </dgm:pt>
    <dgm:pt modelId="{9BD0A196-8498-4C30-82E8-4AF97D866FD1}" type="pres">
      <dgm:prSet presAssocID="{661C3ABB-50FF-423E-93F4-9528CFBB538B}" presName="node" presStyleLbl="node1" presStyleIdx="6" presStyleCnt="13">
        <dgm:presLayoutVars>
          <dgm:bulletEnabled val="1"/>
        </dgm:presLayoutVars>
      </dgm:prSet>
      <dgm:spPr/>
      <dgm:t>
        <a:bodyPr/>
        <a:lstStyle/>
        <a:p>
          <a:endParaRPr lang="fr-FR"/>
        </a:p>
      </dgm:t>
    </dgm:pt>
    <dgm:pt modelId="{FF33D8E7-5C22-4D66-A1BD-D37271CC8DD5}" type="pres">
      <dgm:prSet presAssocID="{EB2403BA-5298-447A-81CE-112A33845122}" presName="parTrans" presStyleLbl="sibTrans2D1" presStyleIdx="7" presStyleCnt="13"/>
      <dgm:spPr/>
      <dgm:t>
        <a:bodyPr/>
        <a:lstStyle/>
        <a:p>
          <a:endParaRPr lang="fr-FR"/>
        </a:p>
      </dgm:t>
    </dgm:pt>
    <dgm:pt modelId="{B722AE9B-7493-459A-A315-3FC682625ABD}" type="pres">
      <dgm:prSet presAssocID="{EB2403BA-5298-447A-81CE-112A33845122}" presName="connectorText" presStyleLbl="sibTrans2D1" presStyleIdx="7" presStyleCnt="13"/>
      <dgm:spPr/>
      <dgm:t>
        <a:bodyPr/>
        <a:lstStyle/>
        <a:p>
          <a:endParaRPr lang="fr-FR"/>
        </a:p>
      </dgm:t>
    </dgm:pt>
    <dgm:pt modelId="{A8C22CFC-BA06-48B9-8C50-F608FD97DAA5}" type="pres">
      <dgm:prSet presAssocID="{7FABCB90-6CBC-47D2-A98F-C7F6B54F64A6}" presName="node" presStyleLbl="node1" presStyleIdx="7" presStyleCnt="13">
        <dgm:presLayoutVars>
          <dgm:bulletEnabled val="1"/>
        </dgm:presLayoutVars>
      </dgm:prSet>
      <dgm:spPr/>
      <dgm:t>
        <a:bodyPr/>
        <a:lstStyle/>
        <a:p>
          <a:endParaRPr lang="fr-FR"/>
        </a:p>
      </dgm:t>
    </dgm:pt>
    <dgm:pt modelId="{CCE6FFBF-CD11-450A-B701-A313A7F8D80F}" type="pres">
      <dgm:prSet presAssocID="{C2EB7300-DDDE-4B58-9974-784B7673D964}" presName="parTrans" presStyleLbl="sibTrans2D1" presStyleIdx="8" presStyleCnt="13"/>
      <dgm:spPr/>
      <dgm:t>
        <a:bodyPr/>
        <a:lstStyle/>
        <a:p>
          <a:endParaRPr lang="fr-FR"/>
        </a:p>
      </dgm:t>
    </dgm:pt>
    <dgm:pt modelId="{47D3554A-48D0-47BF-AB11-2E62A76FD428}" type="pres">
      <dgm:prSet presAssocID="{C2EB7300-DDDE-4B58-9974-784B7673D964}" presName="connectorText" presStyleLbl="sibTrans2D1" presStyleIdx="8" presStyleCnt="13"/>
      <dgm:spPr/>
      <dgm:t>
        <a:bodyPr/>
        <a:lstStyle/>
        <a:p>
          <a:endParaRPr lang="fr-FR"/>
        </a:p>
      </dgm:t>
    </dgm:pt>
    <dgm:pt modelId="{F2DE234F-291A-412D-BF5E-524AD32030EF}" type="pres">
      <dgm:prSet presAssocID="{9C760221-1DA4-47BF-8A76-AC4CBEDC63BC}" presName="node" presStyleLbl="node1" presStyleIdx="8" presStyleCnt="13">
        <dgm:presLayoutVars>
          <dgm:bulletEnabled val="1"/>
        </dgm:presLayoutVars>
      </dgm:prSet>
      <dgm:spPr/>
      <dgm:t>
        <a:bodyPr/>
        <a:lstStyle/>
        <a:p>
          <a:endParaRPr lang="fr-FR"/>
        </a:p>
      </dgm:t>
    </dgm:pt>
    <dgm:pt modelId="{D363A239-7078-4E83-9911-8EB8AA694064}" type="pres">
      <dgm:prSet presAssocID="{895A9301-4338-464B-B64E-F8A1AC129131}" presName="parTrans" presStyleLbl="sibTrans2D1" presStyleIdx="9" presStyleCnt="13"/>
      <dgm:spPr/>
      <dgm:t>
        <a:bodyPr/>
        <a:lstStyle/>
        <a:p>
          <a:endParaRPr lang="fr-FR"/>
        </a:p>
      </dgm:t>
    </dgm:pt>
    <dgm:pt modelId="{D6B97189-3393-4615-9636-BB0AFFBE19EB}" type="pres">
      <dgm:prSet presAssocID="{895A9301-4338-464B-B64E-F8A1AC129131}" presName="connectorText" presStyleLbl="sibTrans2D1" presStyleIdx="9" presStyleCnt="13"/>
      <dgm:spPr/>
      <dgm:t>
        <a:bodyPr/>
        <a:lstStyle/>
        <a:p>
          <a:endParaRPr lang="fr-FR"/>
        </a:p>
      </dgm:t>
    </dgm:pt>
    <dgm:pt modelId="{B92B9215-91B3-4F8D-8C13-DF6AEC7C1923}" type="pres">
      <dgm:prSet presAssocID="{AF5D59B3-B6A5-4D65-A547-3E8C99FF1E3F}" presName="node" presStyleLbl="node1" presStyleIdx="9" presStyleCnt="13">
        <dgm:presLayoutVars>
          <dgm:bulletEnabled val="1"/>
        </dgm:presLayoutVars>
      </dgm:prSet>
      <dgm:spPr/>
      <dgm:t>
        <a:bodyPr/>
        <a:lstStyle/>
        <a:p>
          <a:endParaRPr lang="fr-FR"/>
        </a:p>
      </dgm:t>
    </dgm:pt>
    <dgm:pt modelId="{CA9CB5B9-B87F-47DA-9772-E70A0C547750}" type="pres">
      <dgm:prSet presAssocID="{271C6915-1A17-4F56-A007-8D8D1FB87219}" presName="parTrans" presStyleLbl="sibTrans2D1" presStyleIdx="10" presStyleCnt="13"/>
      <dgm:spPr/>
      <dgm:t>
        <a:bodyPr/>
        <a:lstStyle/>
        <a:p>
          <a:endParaRPr lang="fr-FR"/>
        </a:p>
      </dgm:t>
    </dgm:pt>
    <dgm:pt modelId="{7E9DBD2F-4860-4CCA-9BA5-001A3DD6D590}" type="pres">
      <dgm:prSet presAssocID="{271C6915-1A17-4F56-A007-8D8D1FB87219}" presName="connectorText" presStyleLbl="sibTrans2D1" presStyleIdx="10" presStyleCnt="13"/>
      <dgm:spPr/>
      <dgm:t>
        <a:bodyPr/>
        <a:lstStyle/>
        <a:p>
          <a:endParaRPr lang="fr-FR"/>
        </a:p>
      </dgm:t>
    </dgm:pt>
    <dgm:pt modelId="{5834D490-F863-436F-BD19-03D528F8F46C}" type="pres">
      <dgm:prSet presAssocID="{C9DD0014-B043-4485-BA3B-9F93873E2213}" presName="node" presStyleLbl="node1" presStyleIdx="10" presStyleCnt="13">
        <dgm:presLayoutVars>
          <dgm:bulletEnabled val="1"/>
        </dgm:presLayoutVars>
      </dgm:prSet>
      <dgm:spPr/>
      <dgm:t>
        <a:bodyPr/>
        <a:lstStyle/>
        <a:p>
          <a:endParaRPr lang="fr-FR"/>
        </a:p>
      </dgm:t>
    </dgm:pt>
    <dgm:pt modelId="{E71D6534-D311-4CCC-AC3B-6318805F7B60}" type="pres">
      <dgm:prSet presAssocID="{4E676246-50FA-431D-9412-24051E056944}" presName="parTrans" presStyleLbl="sibTrans2D1" presStyleIdx="11" presStyleCnt="13"/>
      <dgm:spPr/>
      <dgm:t>
        <a:bodyPr/>
        <a:lstStyle/>
        <a:p>
          <a:endParaRPr lang="fr-FR"/>
        </a:p>
      </dgm:t>
    </dgm:pt>
    <dgm:pt modelId="{09ED9E4A-5052-4EFA-B071-6401DDB4FEF8}" type="pres">
      <dgm:prSet presAssocID="{4E676246-50FA-431D-9412-24051E056944}" presName="connectorText" presStyleLbl="sibTrans2D1" presStyleIdx="11" presStyleCnt="13"/>
      <dgm:spPr/>
      <dgm:t>
        <a:bodyPr/>
        <a:lstStyle/>
        <a:p>
          <a:endParaRPr lang="fr-FR"/>
        </a:p>
      </dgm:t>
    </dgm:pt>
    <dgm:pt modelId="{914396D2-DED4-4CCF-9810-25FEC3E8A010}" type="pres">
      <dgm:prSet presAssocID="{D9DAE3A5-339B-46AE-A391-D44F78502BCC}" presName="node" presStyleLbl="node1" presStyleIdx="11" presStyleCnt="13">
        <dgm:presLayoutVars>
          <dgm:bulletEnabled val="1"/>
        </dgm:presLayoutVars>
      </dgm:prSet>
      <dgm:spPr/>
      <dgm:t>
        <a:bodyPr/>
        <a:lstStyle/>
        <a:p>
          <a:endParaRPr lang="fr-FR"/>
        </a:p>
      </dgm:t>
    </dgm:pt>
    <dgm:pt modelId="{6A671102-2662-4F0F-9F1E-CE22B6EC626F}" type="pres">
      <dgm:prSet presAssocID="{FD06B401-6002-46DF-877E-9F53E4623D20}" presName="parTrans" presStyleLbl="sibTrans2D1" presStyleIdx="12" presStyleCnt="13"/>
      <dgm:spPr/>
      <dgm:t>
        <a:bodyPr/>
        <a:lstStyle/>
        <a:p>
          <a:endParaRPr lang="fr-FR"/>
        </a:p>
      </dgm:t>
    </dgm:pt>
    <dgm:pt modelId="{76FDDF51-2915-45D4-A2E0-9237F4A4F37C}" type="pres">
      <dgm:prSet presAssocID="{FD06B401-6002-46DF-877E-9F53E4623D20}" presName="connectorText" presStyleLbl="sibTrans2D1" presStyleIdx="12" presStyleCnt="13"/>
      <dgm:spPr/>
      <dgm:t>
        <a:bodyPr/>
        <a:lstStyle/>
        <a:p>
          <a:endParaRPr lang="fr-FR"/>
        </a:p>
      </dgm:t>
    </dgm:pt>
    <dgm:pt modelId="{4B2BD330-0E66-4C8D-9535-7AD671A27E99}" type="pres">
      <dgm:prSet presAssocID="{2DA537DD-D542-4F1C-800F-62F864DD47AC}" presName="node" presStyleLbl="node1" presStyleIdx="12" presStyleCnt="13">
        <dgm:presLayoutVars>
          <dgm:bulletEnabled val="1"/>
        </dgm:presLayoutVars>
      </dgm:prSet>
      <dgm:spPr/>
      <dgm:t>
        <a:bodyPr/>
        <a:lstStyle/>
        <a:p>
          <a:endParaRPr lang="fr-FR"/>
        </a:p>
      </dgm:t>
    </dgm:pt>
  </dgm:ptLst>
  <dgm:cxnLst>
    <dgm:cxn modelId="{62067236-36A9-407F-AD5D-C0CE2BEC4D89}" type="presOf" srcId="{B5966A3A-B75C-4915-9F1B-31CB8C1F2EC1}" destId="{FFE38E37-3D5B-4D98-BF5B-F0563781474B}" srcOrd="0" destOrd="0" presId="urn:microsoft.com/office/officeart/2005/8/layout/radial5"/>
    <dgm:cxn modelId="{2AB18BF1-824E-47C6-B3DF-04F5D5E7A7EB}" type="presOf" srcId="{FD06B401-6002-46DF-877E-9F53E4623D20}" destId="{76FDDF51-2915-45D4-A2E0-9237F4A4F37C}" srcOrd="1" destOrd="0" presId="urn:microsoft.com/office/officeart/2005/8/layout/radial5"/>
    <dgm:cxn modelId="{0979FFEE-930C-4B09-9446-5BC548096617}" srcId="{B9354E89-3D97-4798-8F00-ECDEE7B5883A}" destId="{D9DAE3A5-339B-46AE-A391-D44F78502BCC}" srcOrd="11" destOrd="0" parTransId="{4E676246-50FA-431D-9412-24051E056944}" sibTransId="{C40D43CF-45F3-4B32-9DE3-196D788BD717}"/>
    <dgm:cxn modelId="{047A7C5E-7458-454C-BF66-75F64EF93A11}" type="presOf" srcId="{661C3ABB-50FF-423E-93F4-9528CFBB538B}" destId="{9BD0A196-8498-4C30-82E8-4AF97D866FD1}" srcOrd="0" destOrd="0" presId="urn:microsoft.com/office/officeart/2005/8/layout/radial5"/>
    <dgm:cxn modelId="{499CC545-BA4A-42C3-A067-6916B0BC0BA3}" type="presOf" srcId="{C2EB7300-DDDE-4B58-9974-784B7673D964}" destId="{47D3554A-48D0-47BF-AB11-2E62A76FD428}" srcOrd="1" destOrd="0" presId="urn:microsoft.com/office/officeart/2005/8/layout/radial5"/>
    <dgm:cxn modelId="{B100096E-2286-4398-865B-BBF855A83E65}" type="presOf" srcId="{9FB05497-34E4-4493-8C1D-3DA609803F65}" destId="{B8B4D5C3-60DA-4887-9D0F-E5D03BD4D415}" srcOrd="1" destOrd="0" presId="urn:microsoft.com/office/officeart/2005/8/layout/radial5"/>
    <dgm:cxn modelId="{9E442DBC-9793-49CC-85A1-5FB30FB4832F}" type="presOf" srcId="{D9DAE3A5-339B-46AE-A391-D44F78502BCC}" destId="{914396D2-DED4-4CCF-9810-25FEC3E8A010}" srcOrd="0" destOrd="0" presId="urn:microsoft.com/office/officeart/2005/8/layout/radial5"/>
    <dgm:cxn modelId="{9358508E-8CE5-4113-A08E-B5B84AFAFF59}" type="presOf" srcId="{76D27D9C-8A71-4E90-9C1B-6D93DCD9F062}" destId="{CAAFE32A-40FB-4956-8697-481A4E0DEDC6}" srcOrd="0" destOrd="0" presId="urn:microsoft.com/office/officeart/2005/8/layout/radial5"/>
    <dgm:cxn modelId="{2A292BC7-5AA9-40F1-B3F6-DEE573B346E3}" type="presOf" srcId="{FB6FC467-7EC5-4EDA-A6BC-AFA57160347C}" destId="{724E1EFB-2AA6-415D-9FA1-0E55C25D05EB}" srcOrd="1" destOrd="0" presId="urn:microsoft.com/office/officeart/2005/8/layout/radial5"/>
    <dgm:cxn modelId="{A304B008-0B87-4AB4-896E-53C62E544322}" type="presOf" srcId="{1CD51478-043C-4F6A-8D18-5AF420DD1351}" destId="{F8B6FF52-3026-420D-A78A-590C04EC623D}" srcOrd="1" destOrd="0" presId="urn:microsoft.com/office/officeart/2005/8/layout/radial5"/>
    <dgm:cxn modelId="{F0973BD0-C988-4317-A5B9-D8A9CC1B2841}" srcId="{B9354E89-3D97-4798-8F00-ECDEE7B5883A}" destId="{C9DD0014-B043-4485-BA3B-9F93873E2213}" srcOrd="10" destOrd="0" parTransId="{271C6915-1A17-4F56-A007-8D8D1FB87219}" sibTransId="{F0AA1EE2-9340-435E-B31A-B1955E68A098}"/>
    <dgm:cxn modelId="{F7E53903-69D7-4B5C-815E-05FD0EEEB50D}" type="presOf" srcId="{8F58B56F-BC3C-4D73-A20B-429E37FD6C9E}" destId="{9C2E70D4-A948-48EA-92E9-DBDF278B7131}" srcOrd="0" destOrd="0" presId="urn:microsoft.com/office/officeart/2005/8/layout/radial5"/>
    <dgm:cxn modelId="{AE4AC52A-FAD6-4388-81B6-89516282DED8}" type="presOf" srcId="{E5A68EFA-39EC-4717-9644-908200528F9E}" destId="{CF1046FB-8494-417E-A6C6-4EC996EE84D5}" srcOrd="0" destOrd="0" presId="urn:microsoft.com/office/officeart/2005/8/layout/radial5"/>
    <dgm:cxn modelId="{B207AF89-21F2-47FD-87E2-C878224985E4}" type="presOf" srcId="{271C6915-1A17-4F56-A007-8D8D1FB87219}" destId="{CA9CB5B9-B87F-47DA-9772-E70A0C547750}" srcOrd="0" destOrd="0" presId="urn:microsoft.com/office/officeart/2005/8/layout/radial5"/>
    <dgm:cxn modelId="{B608631C-E587-4F24-AF38-E9AA4282DD3C}" srcId="{B9354E89-3D97-4798-8F00-ECDEE7B5883A}" destId="{0621F31D-7B4D-40EC-B063-745DEE8CD7FF}" srcOrd="2" destOrd="0" parTransId="{07C151C8-3DC6-47A8-B813-3102ED905CBE}" sibTransId="{0056A325-921E-4915-AB06-C61252303C40}"/>
    <dgm:cxn modelId="{FCCFBF2A-AF1F-4894-AF04-CC5118E3A400}" type="presOf" srcId="{895A9301-4338-464B-B64E-F8A1AC129131}" destId="{D363A239-7078-4E83-9911-8EB8AA694064}" srcOrd="0" destOrd="0" presId="urn:microsoft.com/office/officeart/2005/8/layout/radial5"/>
    <dgm:cxn modelId="{24CC244C-D33C-47AC-8229-4F144CCA3699}" type="presOf" srcId="{B9354E89-3D97-4798-8F00-ECDEE7B5883A}" destId="{B095C823-AC0C-48D0-90F6-50C60E37E1E2}" srcOrd="0" destOrd="0" presId="urn:microsoft.com/office/officeart/2005/8/layout/radial5"/>
    <dgm:cxn modelId="{BADA5981-585E-4657-8CA1-B018B491FCB9}" type="presOf" srcId="{07C151C8-3DC6-47A8-B813-3102ED905CBE}" destId="{F71E79F0-6334-49F2-90CB-116E2FBB78E6}" srcOrd="1" destOrd="0" presId="urn:microsoft.com/office/officeart/2005/8/layout/radial5"/>
    <dgm:cxn modelId="{42D780FC-6F7E-474E-9C72-53BDC1717FFD}" type="presOf" srcId="{EB2403BA-5298-447A-81CE-112A33845122}" destId="{FF33D8E7-5C22-4D66-A1BD-D37271CC8DD5}" srcOrd="0" destOrd="0" presId="urn:microsoft.com/office/officeart/2005/8/layout/radial5"/>
    <dgm:cxn modelId="{F4E4BF1C-7D2D-4D24-9327-E0E52638DA30}" type="presOf" srcId="{0621F31D-7B4D-40EC-B063-745DEE8CD7FF}" destId="{BD92FC36-E39A-4E3A-943D-17468F555361}" srcOrd="0" destOrd="0" presId="urn:microsoft.com/office/officeart/2005/8/layout/radial5"/>
    <dgm:cxn modelId="{FF0FDCF1-0039-4A85-AD5C-7EA3E922B349}" srcId="{B9354E89-3D97-4798-8F00-ECDEE7B5883A}" destId="{9C760221-1DA4-47BF-8A76-AC4CBEDC63BC}" srcOrd="8" destOrd="0" parTransId="{C2EB7300-DDDE-4B58-9974-784B7673D964}" sibTransId="{7A1D9DBF-4625-4101-AEB0-5E156258BA9C}"/>
    <dgm:cxn modelId="{209A2D58-5848-4350-95A6-EB3983B5B59B}" srcId="{B9354E89-3D97-4798-8F00-ECDEE7B5883A}" destId="{8F58B56F-BC3C-4D73-A20B-429E37FD6C9E}" srcOrd="0" destOrd="0" parTransId="{9FB05497-34E4-4493-8C1D-3DA609803F65}" sibTransId="{25137960-7BAF-4652-B661-1B502AF80368}"/>
    <dgm:cxn modelId="{EE7D5ED4-D696-46F4-A789-F6A86F5F52F5}" type="presOf" srcId="{FD06B401-6002-46DF-877E-9F53E4623D20}" destId="{6A671102-2662-4F0F-9F1E-CE22B6EC626F}" srcOrd="0" destOrd="0" presId="urn:microsoft.com/office/officeart/2005/8/layout/radial5"/>
    <dgm:cxn modelId="{AD5D5551-7471-42D9-8B66-AC7651297B94}" type="presOf" srcId="{895A9301-4338-464B-B64E-F8A1AC129131}" destId="{D6B97189-3393-4615-9636-BB0AFFBE19EB}" srcOrd="1" destOrd="0" presId="urn:microsoft.com/office/officeart/2005/8/layout/radial5"/>
    <dgm:cxn modelId="{DBE80BB9-9B23-44D6-9A44-2B7FD3411843}" type="presOf" srcId="{1CD51478-043C-4F6A-8D18-5AF420DD1351}" destId="{CE2C079C-93E1-4022-A82F-755CDED59529}" srcOrd="0" destOrd="0" presId="urn:microsoft.com/office/officeart/2005/8/layout/radial5"/>
    <dgm:cxn modelId="{1665C13A-E62D-4D31-B111-C2C01830606C}" srcId="{B9354E89-3D97-4798-8F00-ECDEE7B5883A}" destId="{6AE97A3D-35CE-461E-87DB-27AE723FC26A}" srcOrd="5" destOrd="0" parTransId="{76D27D9C-8A71-4E90-9C1B-6D93DCD9F062}" sibTransId="{8B827775-40F5-402E-986C-F83CDB8CB6F9}"/>
    <dgm:cxn modelId="{96CC7EF5-BD0E-43A5-9DCD-CDDA597F3C0A}" type="presOf" srcId="{2DA537DD-D542-4F1C-800F-62F864DD47AC}" destId="{4B2BD330-0E66-4C8D-9535-7AD671A27E99}" srcOrd="0" destOrd="0" presId="urn:microsoft.com/office/officeart/2005/8/layout/radial5"/>
    <dgm:cxn modelId="{C57595D7-F9DE-44C7-BB86-294A3AB83870}" type="presOf" srcId="{6AE97A3D-35CE-461E-87DB-27AE723FC26A}" destId="{A23D574F-977D-4E8D-8754-46A88D4BA1D5}" srcOrd="0" destOrd="0" presId="urn:microsoft.com/office/officeart/2005/8/layout/radial5"/>
    <dgm:cxn modelId="{0A72F60D-8717-4711-AF82-A10DB8791EFA}" type="presOf" srcId="{C2EB7300-DDDE-4B58-9974-784B7673D964}" destId="{CCE6FFBF-CD11-450A-B701-A313A7F8D80F}" srcOrd="0" destOrd="0" presId="urn:microsoft.com/office/officeart/2005/8/layout/radial5"/>
    <dgm:cxn modelId="{EF8C3E21-5000-4C92-A836-5C43A9DB6DEC}" srcId="{B9354E89-3D97-4798-8F00-ECDEE7B5883A}" destId="{AF5D59B3-B6A5-4D65-A547-3E8C99FF1E3F}" srcOrd="9" destOrd="0" parTransId="{895A9301-4338-464B-B64E-F8A1AC129131}" sibTransId="{800804C6-8AE1-43A0-9C24-CE7ADEEAEA7C}"/>
    <dgm:cxn modelId="{404CE07C-B108-439A-BC8A-CA0DF30C48B7}" type="presOf" srcId="{9DF3F83A-BADD-4E7C-89FC-B0AC8C3CC460}" destId="{AD019FCF-FB25-4FBC-9A3B-F37641FF908E}" srcOrd="0" destOrd="0" presId="urn:microsoft.com/office/officeart/2005/8/layout/radial5"/>
    <dgm:cxn modelId="{E4139BE4-162B-4939-AD98-4C45E9CEA8E0}" type="presOf" srcId="{E10B7DF8-EB9D-44DB-87D7-1304F8E1DB22}" destId="{0BCFBD8B-25BE-4BFC-9D4F-1D397E053842}" srcOrd="0" destOrd="0" presId="urn:microsoft.com/office/officeart/2005/8/layout/radial5"/>
    <dgm:cxn modelId="{688F7DB5-51D2-4E02-A18A-5F8F91C875BD}" type="presOf" srcId="{C9DD0014-B043-4485-BA3B-9F93873E2213}" destId="{5834D490-F863-436F-BD19-03D528F8F46C}" srcOrd="0" destOrd="0" presId="urn:microsoft.com/office/officeart/2005/8/layout/radial5"/>
    <dgm:cxn modelId="{93178FDE-2161-4C86-8AE8-33FCB0B51F14}" srcId="{B9354E89-3D97-4798-8F00-ECDEE7B5883A}" destId="{E5A68EFA-39EC-4717-9644-908200528F9E}" srcOrd="1" destOrd="0" parTransId="{FB6FC467-7EC5-4EDA-A6BC-AFA57160347C}" sibTransId="{D4C0D1F5-63FB-474B-A0DA-EB20ED0385F3}"/>
    <dgm:cxn modelId="{2FC244DA-67FD-493A-B38D-4CDC519E3B0E}" srcId="{B9354E89-3D97-4798-8F00-ECDEE7B5883A}" destId="{7103E7DF-10C5-408E-9A01-124B3AEA9F67}" srcOrd="3" destOrd="0" parTransId="{3D353488-621F-47BC-9AB7-2245633B6B2C}" sibTransId="{FE0B7039-3882-4CC9-A9A1-18B4D0F5D138}"/>
    <dgm:cxn modelId="{26784A79-BB7F-4D9A-901A-582DE7EF3644}" srcId="{B9354E89-3D97-4798-8F00-ECDEE7B5883A}" destId="{661C3ABB-50FF-423E-93F4-9528CFBB538B}" srcOrd="6" destOrd="0" parTransId="{1CD51478-043C-4F6A-8D18-5AF420DD1351}" sibTransId="{9669F8EE-566B-4E96-A60E-A1BA9D4F9337}"/>
    <dgm:cxn modelId="{A3A52F15-04B2-4BC3-9D1B-1A1045CE4470}" type="presOf" srcId="{76D27D9C-8A71-4E90-9C1B-6D93DCD9F062}" destId="{2FD09681-BD99-4BAD-B753-50F13AFC6C9C}" srcOrd="1" destOrd="0" presId="urn:microsoft.com/office/officeart/2005/8/layout/radial5"/>
    <dgm:cxn modelId="{085758B9-347D-4273-811A-82BC0B217A84}" type="presOf" srcId="{AF5D59B3-B6A5-4D65-A547-3E8C99FF1E3F}" destId="{B92B9215-91B3-4F8D-8C13-DF6AEC7C1923}" srcOrd="0" destOrd="0" presId="urn:microsoft.com/office/officeart/2005/8/layout/radial5"/>
    <dgm:cxn modelId="{92DD7669-24AA-45BA-8F9E-EAB53792A021}" type="presOf" srcId="{9FB05497-34E4-4493-8C1D-3DA609803F65}" destId="{4CC2B69D-98C8-4316-967E-CD1FDC1F3F51}" srcOrd="0" destOrd="0" presId="urn:microsoft.com/office/officeart/2005/8/layout/radial5"/>
    <dgm:cxn modelId="{99A4C86D-CAC3-42DC-BAC1-0E9ABE7F4338}" srcId="{B9354E89-3D97-4798-8F00-ECDEE7B5883A}" destId="{E10B7DF8-EB9D-44DB-87D7-1304F8E1DB22}" srcOrd="4" destOrd="0" parTransId="{B5966A3A-B75C-4915-9F1B-31CB8C1F2EC1}" sibTransId="{E0A975C6-CE5C-4D60-9E81-6CB55687322D}"/>
    <dgm:cxn modelId="{F1F6308F-097D-46E3-A932-47AD5EAB54AB}" type="presOf" srcId="{07C151C8-3DC6-47A8-B813-3102ED905CBE}" destId="{4E99E166-F370-4493-A187-A689CA2492A1}" srcOrd="0" destOrd="0" presId="urn:microsoft.com/office/officeart/2005/8/layout/radial5"/>
    <dgm:cxn modelId="{287A161F-82FA-4FE2-9533-EE875E8EE60D}" type="presOf" srcId="{7FABCB90-6CBC-47D2-A98F-C7F6B54F64A6}" destId="{A8C22CFC-BA06-48B9-8C50-F608FD97DAA5}" srcOrd="0" destOrd="0" presId="urn:microsoft.com/office/officeart/2005/8/layout/radial5"/>
    <dgm:cxn modelId="{141E1631-ABD9-4BB4-91BF-90A42AADC691}" type="presOf" srcId="{B5966A3A-B75C-4915-9F1B-31CB8C1F2EC1}" destId="{53FAED40-0349-4838-876F-211264F41C07}" srcOrd="1" destOrd="0" presId="urn:microsoft.com/office/officeart/2005/8/layout/radial5"/>
    <dgm:cxn modelId="{9912BD3C-DB1C-48D6-90A4-9D676E3CE006}" type="presOf" srcId="{3D353488-621F-47BC-9AB7-2245633B6B2C}" destId="{2D493F33-326A-4BA7-BBF6-5EB93C217175}" srcOrd="1" destOrd="0" presId="urn:microsoft.com/office/officeart/2005/8/layout/radial5"/>
    <dgm:cxn modelId="{D19C9EBD-1406-4345-9621-D4C6D2D035F6}" srcId="{9DF3F83A-BADD-4E7C-89FC-B0AC8C3CC460}" destId="{BF6F9D0D-DFBC-41CF-82B1-CDF23322FD61}" srcOrd="1" destOrd="0" parTransId="{96CD0AD4-2ECD-43A3-9B06-DC813F265F7D}" sibTransId="{BF0ED90D-7573-4313-AAAB-49074029837F}"/>
    <dgm:cxn modelId="{F3E8D69B-E7DF-4D2B-A5E1-4F8F356A10F0}" type="presOf" srcId="{7103E7DF-10C5-408E-9A01-124B3AEA9F67}" destId="{32EA3D29-CE6A-4A5A-B0B8-80E061B654EF}" srcOrd="0" destOrd="0" presId="urn:microsoft.com/office/officeart/2005/8/layout/radial5"/>
    <dgm:cxn modelId="{C09A1F28-4F7D-4AA4-9E46-FB6B127E6F53}" type="presOf" srcId="{4E676246-50FA-431D-9412-24051E056944}" destId="{E71D6534-D311-4CCC-AC3B-6318805F7B60}" srcOrd="0" destOrd="0" presId="urn:microsoft.com/office/officeart/2005/8/layout/radial5"/>
    <dgm:cxn modelId="{7836802E-9F19-466A-A9EE-5BAEACD72F28}" srcId="{9DF3F83A-BADD-4E7C-89FC-B0AC8C3CC460}" destId="{B9354E89-3D97-4798-8F00-ECDEE7B5883A}" srcOrd="0" destOrd="0" parTransId="{D6C9F467-A1AC-4E82-B986-8DC03C4D0AB5}" sibTransId="{BDC50B69-9E23-4B54-AB93-4749C5438E18}"/>
    <dgm:cxn modelId="{2E50CD32-19D0-4E82-A624-22A5D645E9F6}" type="presOf" srcId="{3D353488-621F-47BC-9AB7-2245633B6B2C}" destId="{4103F911-C65F-4F1C-81A5-0456439C71E3}" srcOrd="0" destOrd="0" presId="urn:microsoft.com/office/officeart/2005/8/layout/radial5"/>
    <dgm:cxn modelId="{4CA64CB4-5C52-406D-B40B-416A1ECD1830}" type="presOf" srcId="{271C6915-1A17-4F56-A007-8D8D1FB87219}" destId="{7E9DBD2F-4860-4CCA-9BA5-001A3DD6D590}" srcOrd="1" destOrd="0" presId="urn:microsoft.com/office/officeart/2005/8/layout/radial5"/>
    <dgm:cxn modelId="{AC84FF64-6DC9-4E71-9BC3-BD1AE9928840}" type="presOf" srcId="{9C760221-1DA4-47BF-8A76-AC4CBEDC63BC}" destId="{F2DE234F-291A-412D-BF5E-524AD32030EF}" srcOrd="0" destOrd="0" presId="urn:microsoft.com/office/officeart/2005/8/layout/radial5"/>
    <dgm:cxn modelId="{D4C20E7B-7977-47CB-8E22-9F302BD7236C}" type="presOf" srcId="{EB2403BA-5298-447A-81CE-112A33845122}" destId="{B722AE9B-7493-459A-A315-3FC682625ABD}" srcOrd="1" destOrd="0" presId="urn:microsoft.com/office/officeart/2005/8/layout/radial5"/>
    <dgm:cxn modelId="{9B442317-C008-494C-BDBF-9B3961742436}" type="presOf" srcId="{FB6FC467-7EC5-4EDA-A6BC-AFA57160347C}" destId="{C57E17F3-BF4D-4610-AE32-868298508D5F}" srcOrd="0" destOrd="0" presId="urn:microsoft.com/office/officeart/2005/8/layout/radial5"/>
    <dgm:cxn modelId="{76307F8A-333F-4EEF-8F40-5ACA796207A9}" srcId="{B9354E89-3D97-4798-8F00-ECDEE7B5883A}" destId="{7FABCB90-6CBC-47D2-A98F-C7F6B54F64A6}" srcOrd="7" destOrd="0" parTransId="{EB2403BA-5298-447A-81CE-112A33845122}" sibTransId="{5B9C212C-7A04-42B0-870E-AF38906E849B}"/>
    <dgm:cxn modelId="{2C79F613-AFB4-4677-85C3-8B771C46A6E0}" type="presOf" srcId="{4E676246-50FA-431D-9412-24051E056944}" destId="{09ED9E4A-5052-4EFA-B071-6401DDB4FEF8}" srcOrd="1" destOrd="0" presId="urn:microsoft.com/office/officeart/2005/8/layout/radial5"/>
    <dgm:cxn modelId="{DD9A0DEB-3F40-41CA-8D64-3C9F0C8318D5}" srcId="{B9354E89-3D97-4798-8F00-ECDEE7B5883A}" destId="{2DA537DD-D542-4F1C-800F-62F864DD47AC}" srcOrd="12" destOrd="0" parTransId="{FD06B401-6002-46DF-877E-9F53E4623D20}" sibTransId="{2D8AAFCA-3650-4CE8-90C2-4C4C30627A72}"/>
    <dgm:cxn modelId="{CD4F53C1-280C-47D6-9331-149FB8605D06}" type="presParOf" srcId="{AD019FCF-FB25-4FBC-9A3B-F37641FF908E}" destId="{B095C823-AC0C-48D0-90F6-50C60E37E1E2}" srcOrd="0" destOrd="0" presId="urn:microsoft.com/office/officeart/2005/8/layout/radial5"/>
    <dgm:cxn modelId="{C78FE95F-C51D-43AC-8F85-B089E3C25601}" type="presParOf" srcId="{AD019FCF-FB25-4FBC-9A3B-F37641FF908E}" destId="{4CC2B69D-98C8-4316-967E-CD1FDC1F3F51}" srcOrd="1" destOrd="0" presId="urn:microsoft.com/office/officeart/2005/8/layout/radial5"/>
    <dgm:cxn modelId="{3C734631-7872-4718-8F30-01B75C457773}" type="presParOf" srcId="{4CC2B69D-98C8-4316-967E-CD1FDC1F3F51}" destId="{B8B4D5C3-60DA-4887-9D0F-E5D03BD4D415}" srcOrd="0" destOrd="0" presId="urn:microsoft.com/office/officeart/2005/8/layout/radial5"/>
    <dgm:cxn modelId="{7C4DE492-4AF5-4E16-AA67-FFC5365D604A}" type="presParOf" srcId="{AD019FCF-FB25-4FBC-9A3B-F37641FF908E}" destId="{9C2E70D4-A948-48EA-92E9-DBDF278B7131}" srcOrd="2" destOrd="0" presId="urn:microsoft.com/office/officeart/2005/8/layout/radial5"/>
    <dgm:cxn modelId="{EB3D8E46-EB1C-4390-8F95-BCA649DF7174}" type="presParOf" srcId="{AD019FCF-FB25-4FBC-9A3B-F37641FF908E}" destId="{C57E17F3-BF4D-4610-AE32-868298508D5F}" srcOrd="3" destOrd="0" presId="urn:microsoft.com/office/officeart/2005/8/layout/radial5"/>
    <dgm:cxn modelId="{0A403516-2051-441B-B9B0-543A4B3BDAC9}" type="presParOf" srcId="{C57E17F3-BF4D-4610-AE32-868298508D5F}" destId="{724E1EFB-2AA6-415D-9FA1-0E55C25D05EB}" srcOrd="0" destOrd="0" presId="urn:microsoft.com/office/officeart/2005/8/layout/radial5"/>
    <dgm:cxn modelId="{19443C7B-6D72-4CC3-8ED9-A72FA4817D1D}" type="presParOf" srcId="{AD019FCF-FB25-4FBC-9A3B-F37641FF908E}" destId="{CF1046FB-8494-417E-A6C6-4EC996EE84D5}" srcOrd="4" destOrd="0" presId="urn:microsoft.com/office/officeart/2005/8/layout/radial5"/>
    <dgm:cxn modelId="{7850F091-92FA-4818-A727-E89EEEF3B080}" type="presParOf" srcId="{AD019FCF-FB25-4FBC-9A3B-F37641FF908E}" destId="{4E99E166-F370-4493-A187-A689CA2492A1}" srcOrd="5" destOrd="0" presId="urn:microsoft.com/office/officeart/2005/8/layout/radial5"/>
    <dgm:cxn modelId="{75102641-788F-48EE-AF4F-E2698314569B}" type="presParOf" srcId="{4E99E166-F370-4493-A187-A689CA2492A1}" destId="{F71E79F0-6334-49F2-90CB-116E2FBB78E6}" srcOrd="0" destOrd="0" presId="urn:microsoft.com/office/officeart/2005/8/layout/radial5"/>
    <dgm:cxn modelId="{31F0BF3F-17A9-4391-B6EF-D6B81FFD2510}" type="presParOf" srcId="{AD019FCF-FB25-4FBC-9A3B-F37641FF908E}" destId="{BD92FC36-E39A-4E3A-943D-17468F555361}" srcOrd="6" destOrd="0" presId="urn:microsoft.com/office/officeart/2005/8/layout/radial5"/>
    <dgm:cxn modelId="{80008745-777A-450A-8B9F-A7144DAD4033}" type="presParOf" srcId="{AD019FCF-FB25-4FBC-9A3B-F37641FF908E}" destId="{4103F911-C65F-4F1C-81A5-0456439C71E3}" srcOrd="7" destOrd="0" presId="urn:microsoft.com/office/officeart/2005/8/layout/radial5"/>
    <dgm:cxn modelId="{1FF633DE-020C-4F51-ACBD-EF29794F07DA}" type="presParOf" srcId="{4103F911-C65F-4F1C-81A5-0456439C71E3}" destId="{2D493F33-326A-4BA7-BBF6-5EB93C217175}" srcOrd="0" destOrd="0" presId="urn:microsoft.com/office/officeart/2005/8/layout/radial5"/>
    <dgm:cxn modelId="{3F6850B0-8EC9-4EBB-BD51-9B7BEFA7B307}" type="presParOf" srcId="{AD019FCF-FB25-4FBC-9A3B-F37641FF908E}" destId="{32EA3D29-CE6A-4A5A-B0B8-80E061B654EF}" srcOrd="8" destOrd="0" presId="urn:microsoft.com/office/officeart/2005/8/layout/radial5"/>
    <dgm:cxn modelId="{59796173-9871-477C-85BE-F2093E8BB957}" type="presParOf" srcId="{AD019FCF-FB25-4FBC-9A3B-F37641FF908E}" destId="{FFE38E37-3D5B-4D98-BF5B-F0563781474B}" srcOrd="9" destOrd="0" presId="urn:microsoft.com/office/officeart/2005/8/layout/radial5"/>
    <dgm:cxn modelId="{F29E3A99-7D09-46CA-905F-0419278C37B2}" type="presParOf" srcId="{FFE38E37-3D5B-4D98-BF5B-F0563781474B}" destId="{53FAED40-0349-4838-876F-211264F41C07}" srcOrd="0" destOrd="0" presId="urn:microsoft.com/office/officeart/2005/8/layout/radial5"/>
    <dgm:cxn modelId="{399F6DA4-74AC-4401-930C-851F3C891C77}" type="presParOf" srcId="{AD019FCF-FB25-4FBC-9A3B-F37641FF908E}" destId="{0BCFBD8B-25BE-4BFC-9D4F-1D397E053842}" srcOrd="10" destOrd="0" presId="urn:microsoft.com/office/officeart/2005/8/layout/radial5"/>
    <dgm:cxn modelId="{2AD67CA4-0AD6-4217-A0C6-3C9AA38EDF25}" type="presParOf" srcId="{AD019FCF-FB25-4FBC-9A3B-F37641FF908E}" destId="{CAAFE32A-40FB-4956-8697-481A4E0DEDC6}" srcOrd="11" destOrd="0" presId="urn:microsoft.com/office/officeart/2005/8/layout/radial5"/>
    <dgm:cxn modelId="{CE036312-1CFB-4178-BF23-E55C6780BB9B}" type="presParOf" srcId="{CAAFE32A-40FB-4956-8697-481A4E0DEDC6}" destId="{2FD09681-BD99-4BAD-B753-50F13AFC6C9C}" srcOrd="0" destOrd="0" presId="urn:microsoft.com/office/officeart/2005/8/layout/radial5"/>
    <dgm:cxn modelId="{B5116D02-9FB5-450E-88D2-1C4B7357BD23}" type="presParOf" srcId="{AD019FCF-FB25-4FBC-9A3B-F37641FF908E}" destId="{A23D574F-977D-4E8D-8754-46A88D4BA1D5}" srcOrd="12" destOrd="0" presId="urn:microsoft.com/office/officeart/2005/8/layout/radial5"/>
    <dgm:cxn modelId="{EB0A5F82-1779-4392-99E1-5C9CFF785336}" type="presParOf" srcId="{AD019FCF-FB25-4FBC-9A3B-F37641FF908E}" destId="{CE2C079C-93E1-4022-A82F-755CDED59529}" srcOrd="13" destOrd="0" presId="urn:microsoft.com/office/officeart/2005/8/layout/radial5"/>
    <dgm:cxn modelId="{B0868FDA-35CF-4675-8AE6-A4B4980A29BC}" type="presParOf" srcId="{CE2C079C-93E1-4022-A82F-755CDED59529}" destId="{F8B6FF52-3026-420D-A78A-590C04EC623D}" srcOrd="0" destOrd="0" presId="urn:microsoft.com/office/officeart/2005/8/layout/radial5"/>
    <dgm:cxn modelId="{FE93DE1B-189B-403A-AE90-7BB36352C93F}" type="presParOf" srcId="{AD019FCF-FB25-4FBC-9A3B-F37641FF908E}" destId="{9BD0A196-8498-4C30-82E8-4AF97D866FD1}" srcOrd="14" destOrd="0" presId="urn:microsoft.com/office/officeart/2005/8/layout/radial5"/>
    <dgm:cxn modelId="{C6C2C7D4-C1B7-4284-86EA-217313C2947A}" type="presParOf" srcId="{AD019FCF-FB25-4FBC-9A3B-F37641FF908E}" destId="{FF33D8E7-5C22-4D66-A1BD-D37271CC8DD5}" srcOrd="15" destOrd="0" presId="urn:microsoft.com/office/officeart/2005/8/layout/radial5"/>
    <dgm:cxn modelId="{6439DE9F-19AC-4CF2-A28E-7FEA8A989DDE}" type="presParOf" srcId="{FF33D8E7-5C22-4D66-A1BD-D37271CC8DD5}" destId="{B722AE9B-7493-459A-A315-3FC682625ABD}" srcOrd="0" destOrd="0" presId="urn:microsoft.com/office/officeart/2005/8/layout/radial5"/>
    <dgm:cxn modelId="{D33AC2C4-9924-412F-98B2-F7C23CDE0BDF}" type="presParOf" srcId="{AD019FCF-FB25-4FBC-9A3B-F37641FF908E}" destId="{A8C22CFC-BA06-48B9-8C50-F608FD97DAA5}" srcOrd="16" destOrd="0" presId="urn:microsoft.com/office/officeart/2005/8/layout/radial5"/>
    <dgm:cxn modelId="{5429854E-7A84-4B79-88A9-1A09907A8F69}" type="presParOf" srcId="{AD019FCF-FB25-4FBC-9A3B-F37641FF908E}" destId="{CCE6FFBF-CD11-450A-B701-A313A7F8D80F}" srcOrd="17" destOrd="0" presId="urn:microsoft.com/office/officeart/2005/8/layout/radial5"/>
    <dgm:cxn modelId="{5C716C4F-903F-42B2-AE8C-CE425C622043}" type="presParOf" srcId="{CCE6FFBF-CD11-450A-B701-A313A7F8D80F}" destId="{47D3554A-48D0-47BF-AB11-2E62A76FD428}" srcOrd="0" destOrd="0" presId="urn:microsoft.com/office/officeart/2005/8/layout/radial5"/>
    <dgm:cxn modelId="{FC284722-4422-42B7-B145-A86AF05BC842}" type="presParOf" srcId="{AD019FCF-FB25-4FBC-9A3B-F37641FF908E}" destId="{F2DE234F-291A-412D-BF5E-524AD32030EF}" srcOrd="18" destOrd="0" presId="urn:microsoft.com/office/officeart/2005/8/layout/radial5"/>
    <dgm:cxn modelId="{8762B25D-219A-4C36-AA75-62C73B8BF414}" type="presParOf" srcId="{AD019FCF-FB25-4FBC-9A3B-F37641FF908E}" destId="{D363A239-7078-4E83-9911-8EB8AA694064}" srcOrd="19" destOrd="0" presId="urn:microsoft.com/office/officeart/2005/8/layout/radial5"/>
    <dgm:cxn modelId="{B2543BB1-9D89-481C-8908-DE76E394D995}" type="presParOf" srcId="{D363A239-7078-4E83-9911-8EB8AA694064}" destId="{D6B97189-3393-4615-9636-BB0AFFBE19EB}" srcOrd="0" destOrd="0" presId="urn:microsoft.com/office/officeart/2005/8/layout/radial5"/>
    <dgm:cxn modelId="{52A4DA3B-09BA-4209-986C-AC7A0BE92C56}" type="presParOf" srcId="{AD019FCF-FB25-4FBC-9A3B-F37641FF908E}" destId="{B92B9215-91B3-4F8D-8C13-DF6AEC7C1923}" srcOrd="20" destOrd="0" presId="urn:microsoft.com/office/officeart/2005/8/layout/radial5"/>
    <dgm:cxn modelId="{159DFB41-AB67-492E-8F36-87BBA407DE96}" type="presParOf" srcId="{AD019FCF-FB25-4FBC-9A3B-F37641FF908E}" destId="{CA9CB5B9-B87F-47DA-9772-E70A0C547750}" srcOrd="21" destOrd="0" presId="urn:microsoft.com/office/officeart/2005/8/layout/radial5"/>
    <dgm:cxn modelId="{844BB331-CC5C-44FC-83A4-769067C46669}" type="presParOf" srcId="{CA9CB5B9-B87F-47DA-9772-E70A0C547750}" destId="{7E9DBD2F-4860-4CCA-9BA5-001A3DD6D590}" srcOrd="0" destOrd="0" presId="urn:microsoft.com/office/officeart/2005/8/layout/radial5"/>
    <dgm:cxn modelId="{953EFC77-6EF6-4720-92A7-457624829167}" type="presParOf" srcId="{AD019FCF-FB25-4FBC-9A3B-F37641FF908E}" destId="{5834D490-F863-436F-BD19-03D528F8F46C}" srcOrd="22" destOrd="0" presId="urn:microsoft.com/office/officeart/2005/8/layout/radial5"/>
    <dgm:cxn modelId="{8C6E7AB6-BBA3-41BF-8CCA-80BB594F1397}" type="presParOf" srcId="{AD019FCF-FB25-4FBC-9A3B-F37641FF908E}" destId="{E71D6534-D311-4CCC-AC3B-6318805F7B60}" srcOrd="23" destOrd="0" presId="urn:microsoft.com/office/officeart/2005/8/layout/radial5"/>
    <dgm:cxn modelId="{EB740FA0-6830-426E-9A12-EF35A8C03CAE}" type="presParOf" srcId="{E71D6534-D311-4CCC-AC3B-6318805F7B60}" destId="{09ED9E4A-5052-4EFA-B071-6401DDB4FEF8}" srcOrd="0" destOrd="0" presId="urn:microsoft.com/office/officeart/2005/8/layout/radial5"/>
    <dgm:cxn modelId="{C5B2D5E2-7506-4116-BFC8-C3618157802D}" type="presParOf" srcId="{AD019FCF-FB25-4FBC-9A3B-F37641FF908E}" destId="{914396D2-DED4-4CCF-9810-25FEC3E8A010}" srcOrd="24" destOrd="0" presId="urn:microsoft.com/office/officeart/2005/8/layout/radial5"/>
    <dgm:cxn modelId="{E4DA037E-AFB1-4506-9FA2-1E228D701E07}" type="presParOf" srcId="{AD019FCF-FB25-4FBC-9A3B-F37641FF908E}" destId="{6A671102-2662-4F0F-9F1E-CE22B6EC626F}" srcOrd="25" destOrd="0" presId="urn:microsoft.com/office/officeart/2005/8/layout/radial5"/>
    <dgm:cxn modelId="{E0ECCEAD-B075-4024-8679-1F6EC70AF42B}" type="presParOf" srcId="{6A671102-2662-4F0F-9F1E-CE22B6EC626F}" destId="{76FDDF51-2915-45D4-A2E0-9237F4A4F37C}" srcOrd="0" destOrd="0" presId="urn:microsoft.com/office/officeart/2005/8/layout/radial5"/>
    <dgm:cxn modelId="{9615C206-0E04-411C-9670-515D01CD2070}" type="presParOf" srcId="{AD019FCF-FB25-4FBC-9A3B-F37641FF908E}" destId="{4B2BD330-0E66-4C8D-9535-7AD671A27E99}" srcOrd="2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12E7F6E-5BB2-4D07-9C83-D1038AE825EC}" type="doc">
      <dgm:prSet loTypeId="urn:microsoft.com/office/officeart/2005/8/layout/process5" loCatId="process" qsTypeId="urn:microsoft.com/office/officeart/2005/8/quickstyle/3d2" qsCatId="3D" csTypeId="urn:microsoft.com/office/officeart/2005/8/colors/accent0_2" csCatId="mainScheme" phldr="1"/>
      <dgm:spPr/>
      <dgm:t>
        <a:bodyPr/>
        <a:lstStyle/>
        <a:p>
          <a:endParaRPr lang="fr-FR"/>
        </a:p>
      </dgm:t>
    </dgm:pt>
    <dgm:pt modelId="{D7DFD074-21D4-4049-8884-B1E8C842CDCF}">
      <dgm:prSet phldrT="[Text]" custT="1"/>
      <dgm:spPr/>
      <dgm:t>
        <a:bodyPr/>
        <a:lstStyle/>
        <a:p>
          <a:r>
            <a:rPr lang="ar-SA" sz="1700" b="1" dirty="0"/>
            <a:t> </a:t>
          </a:r>
          <a:r>
            <a:rPr lang="ar-DZ" sz="1700" b="1" dirty="0"/>
            <a:t>قائمة البنوك</a:t>
          </a:r>
          <a:endParaRPr lang="fr-FR" sz="1700" b="1" dirty="0"/>
        </a:p>
      </dgm:t>
    </dgm:pt>
    <dgm:pt modelId="{6518EAC6-5A21-478B-8D26-7BA0A2A4D46E}" type="parTrans" cxnId="{5D4927F2-A123-425F-AF25-EAB7FF7FDC1A}">
      <dgm:prSet/>
      <dgm:spPr/>
      <dgm:t>
        <a:bodyPr/>
        <a:lstStyle/>
        <a:p>
          <a:endParaRPr lang="fr-FR"/>
        </a:p>
      </dgm:t>
    </dgm:pt>
    <dgm:pt modelId="{52F6296B-F1A4-41BC-BBA3-5ACECF34244C}" type="sibTrans" cxnId="{5D4927F2-A123-425F-AF25-EAB7FF7FDC1A}">
      <dgm:prSet/>
      <dgm:spPr/>
      <dgm:t>
        <a:bodyPr/>
        <a:lstStyle/>
        <a:p>
          <a:endParaRPr lang="fr-FR"/>
        </a:p>
      </dgm:t>
    </dgm:pt>
    <dgm:pt modelId="{BB37F618-DA38-413A-8FCE-3D4BD965C7CC}">
      <dgm:prSet phldrT="[Text]"/>
      <dgm:spPr/>
      <dgm:t>
        <a:bodyPr/>
        <a:lstStyle/>
        <a:p>
          <a:r>
            <a:rPr lang="ar-SA" dirty="0"/>
            <a:t>البنك الوطني الجزائري </a:t>
          </a:r>
          <a:endParaRPr lang="fr-FR" dirty="0"/>
        </a:p>
      </dgm:t>
    </dgm:pt>
    <dgm:pt modelId="{D2121723-0B5E-4EAC-85FA-5A8AD653B70D}" type="parTrans" cxnId="{42A5AAB8-770D-420C-B46B-70B6D1C7D28C}">
      <dgm:prSet/>
      <dgm:spPr/>
      <dgm:t>
        <a:bodyPr/>
        <a:lstStyle/>
        <a:p>
          <a:endParaRPr lang="fr-FR"/>
        </a:p>
      </dgm:t>
    </dgm:pt>
    <dgm:pt modelId="{6AD77E0D-DFAF-4B36-82D2-C929D11B0B32}" type="sibTrans" cxnId="{42A5AAB8-770D-420C-B46B-70B6D1C7D28C}">
      <dgm:prSet/>
      <dgm:spPr/>
      <dgm:t>
        <a:bodyPr/>
        <a:lstStyle/>
        <a:p>
          <a:endParaRPr lang="fr-FR"/>
        </a:p>
      </dgm:t>
    </dgm:pt>
    <dgm:pt modelId="{250AB73C-2C7E-4C13-8263-2A348A736409}">
      <dgm:prSet/>
      <dgm:spPr/>
      <dgm:t>
        <a:bodyPr/>
        <a:lstStyle/>
        <a:p>
          <a:r>
            <a:rPr lang="ar-SA" dirty="0"/>
            <a:t>بنك الفلاحة والتنمية الريفية </a:t>
          </a:r>
          <a:endParaRPr lang="fr-FR" dirty="0"/>
        </a:p>
      </dgm:t>
    </dgm:pt>
    <dgm:pt modelId="{1D6FE3BA-190B-419E-AE41-4EB7737E7B74}" type="parTrans" cxnId="{8E75D589-E8CC-4AEE-93C6-BE547EF30625}">
      <dgm:prSet/>
      <dgm:spPr/>
      <dgm:t>
        <a:bodyPr/>
        <a:lstStyle/>
        <a:p>
          <a:endParaRPr lang="fr-FR"/>
        </a:p>
      </dgm:t>
    </dgm:pt>
    <dgm:pt modelId="{8311C0B1-9030-47AC-BBFC-96A69D49F490}" type="sibTrans" cxnId="{8E75D589-E8CC-4AEE-93C6-BE547EF30625}">
      <dgm:prSet/>
      <dgm:spPr/>
      <dgm:t>
        <a:bodyPr/>
        <a:lstStyle/>
        <a:p>
          <a:endParaRPr lang="fr-FR"/>
        </a:p>
      </dgm:t>
    </dgm:pt>
    <dgm:pt modelId="{DEFF9758-CD5D-479E-8C69-666B255D0CF1}">
      <dgm:prSet/>
      <dgm:spPr/>
      <dgm:t>
        <a:bodyPr/>
        <a:lstStyle/>
        <a:p>
          <a:r>
            <a:rPr lang="ar-SA" dirty="0"/>
            <a:t>بنك التنمية المحلية </a:t>
          </a:r>
          <a:endParaRPr lang="fr-FR" dirty="0"/>
        </a:p>
      </dgm:t>
    </dgm:pt>
    <dgm:pt modelId="{464BAFA1-C40D-4AF1-B9F1-81E844605010}" type="parTrans" cxnId="{EC09C349-3356-409B-898B-BB50F90CBBA1}">
      <dgm:prSet/>
      <dgm:spPr/>
      <dgm:t>
        <a:bodyPr/>
        <a:lstStyle/>
        <a:p>
          <a:endParaRPr lang="fr-FR"/>
        </a:p>
      </dgm:t>
    </dgm:pt>
    <dgm:pt modelId="{3945A114-0EEB-4685-BF61-1C771AA2580A}" type="sibTrans" cxnId="{EC09C349-3356-409B-898B-BB50F90CBBA1}">
      <dgm:prSet/>
      <dgm:spPr/>
      <dgm:t>
        <a:bodyPr/>
        <a:lstStyle/>
        <a:p>
          <a:endParaRPr lang="fr-FR"/>
        </a:p>
      </dgm:t>
    </dgm:pt>
    <dgm:pt modelId="{1D8B9521-0CB4-4CF2-817E-E403482BD60C}">
      <dgm:prSet/>
      <dgm:spPr/>
      <dgm:t>
        <a:bodyPr/>
        <a:lstStyle/>
        <a:p>
          <a:r>
            <a:rPr lang="ar-SA" dirty="0"/>
            <a:t>القرض الشعبي الجزائري</a:t>
          </a:r>
          <a:endParaRPr lang="fr-FR" dirty="0"/>
        </a:p>
      </dgm:t>
    </dgm:pt>
    <dgm:pt modelId="{13DE5734-98EC-4DD5-9771-FA4884EDAA0C}" type="parTrans" cxnId="{F23D4DE6-410C-4082-B720-DB482E3B7963}">
      <dgm:prSet/>
      <dgm:spPr/>
      <dgm:t>
        <a:bodyPr/>
        <a:lstStyle/>
        <a:p>
          <a:endParaRPr lang="fr-FR"/>
        </a:p>
      </dgm:t>
    </dgm:pt>
    <dgm:pt modelId="{26A7F8B9-0E53-42CF-89E6-282C364710F4}" type="sibTrans" cxnId="{F23D4DE6-410C-4082-B720-DB482E3B7963}">
      <dgm:prSet/>
      <dgm:spPr/>
      <dgm:t>
        <a:bodyPr/>
        <a:lstStyle/>
        <a:p>
          <a:endParaRPr lang="fr-FR"/>
        </a:p>
      </dgm:t>
    </dgm:pt>
    <dgm:pt modelId="{654F256F-7B13-429B-AFDC-310F1DF2C4A9}">
      <dgm:prSet/>
      <dgm:spPr/>
      <dgm:t>
        <a:bodyPr/>
        <a:lstStyle/>
        <a:p>
          <a:pPr>
            <a:buFont typeface="Arial" panose="020B0604020202020204" pitchFamily="34" charset="0"/>
            <a:buChar char="-"/>
          </a:pPr>
          <a:r>
            <a:rPr lang="ar-SA"/>
            <a:t>الصندوق الوطني للتوفير والاحتياط </a:t>
          </a:r>
          <a:endParaRPr lang="fr-FR" dirty="0"/>
        </a:p>
      </dgm:t>
    </dgm:pt>
    <dgm:pt modelId="{590E71D1-3711-403A-A196-4FDDDC6E0878}" type="parTrans" cxnId="{B2361158-8847-481B-9F70-272F0FBFF8F7}">
      <dgm:prSet/>
      <dgm:spPr/>
      <dgm:t>
        <a:bodyPr/>
        <a:lstStyle/>
        <a:p>
          <a:endParaRPr lang="en-US"/>
        </a:p>
      </dgm:t>
    </dgm:pt>
    <dgm:pt modelId="{9FF75249-1722-4CC5-9CE1-2900DD38FC64}" type="sibTrans" cxnId="{B2361158-8847-481B-9F70-272F0FBFF8F7}">
      <dgm:prSet/>
      <dgm:spPr/>
      <dgm:t>
        <a:bodyPr/>
        <a:lstStyle/>
        <a:p>
          <a:endParaRPr lang="en-US"/>
        </a:p>
      </dgm:t>
    </dgm:pt>
    <dgm:pt modelId="{31F96C19-F106-47A8-AC60-98B8073284D1}">
      <dgm:prSet/>
      <dgm:spPr/>
      <dgm:t>
        <a:bodyPr/>
        <a:lstStyle/>
        <a:p>
          <a:pPr>
            <a:buFont typeface="Arial" panose="020B0604020202020204" pitchFamily="34" charset="0"/>
            <a:buChar char="-"/>
          </a:pPr>
          <a:r>
            <a:rPr lang="ar-SA"/>
            <a:t>بنك البركة الجزائري </a:t>
          </a:r>
          <a:endParaRPr lang="fr-FR" dirty="0"/>
        </a:p>
      </dgm:t>
    </dgm:pt>
    <dgm:pt modelId="{3CD38BD5-AC03-41B7-8608-27DB1EBAEB92}" type="parTrans" cxnId="{5DDA12AB-CDA6-4C57-848C-43A9CCE2DB38}">
      <dgm:prSet/>
      <dgm:spPr/>
      <dgm:t>
        <a:bodyPr/>
        <a:lstStyle/>
        <a:p>
          <a:endParaRPr lang="en-US"/>
        </a:p>
      </dgm:t>
    </dgm:pt>
    <dgm:pt modelId="{25E15F6A-3F83-4EDF-8162-799D4F845BD5}" type="sibTrans" cxnId="{5DDA12AB-CDA6-4C57-848C-43A9CCE2DB38}">
      <dgm:prSet/>
      <dgm:spPr/>
      <dgm:t>
        <a:bodyPr/>
        <a:lstStyle/>
        <a:p>
          <a:endParaRPr lang="en-US"/>
        </a:p>
      </dgm:t>
    </dgm:pt>
    <dgm:pt modelId="{C0AA520C-7CCD-4051-B820-3B8F5AF446EF}">
      <dgm:prSet/>
      <dgm:spPr/>
      <dgm:t>
        <a:bodyPr/>
        <a:lstStyle/>
        <a:p>
          <a:pPr>
            <a:buFont typeface="Arial" panose="020B0604020202020204" pitchFamily="34" charset="0"/>
            <a:buChar char="-"/>
          </a:pPr>
          <a:r>
            <a:rPr lang="ar-SA"/>
            <a:t>المؤسسة العربية المصرفية_ الجزائر </a:t>
          </a:r>
          <a:endParaRPr lang="fr-FR" dirty="0"/>
        </a:p>
      </dgm:t>
    </dgm:pt>
    <dgm:pt modelId="{70501D02-D0FB-4578-BCAF-F58E1AFD9CB7}" type="parTrans" cxnId="{DC156DAC-6AB6-4E62-A008-CD455834CF0E}">
      <dgm:prSet/>
      <dgm:spPr/>
      <dgm:t>
        <a:bodyPr/>
        <a:lstStyle/>
        <a:p>
          <a:endParaRPr lang="en-US"/>
        </a:p>
      </dgm:t>
    </dgm:pt>
    <dgm:pt modelId="{373F29C1-AE98-40A0-BB30-BCDB7E62743E}" type="sibTrans" cxnId="{DC156DAC-6AB6-4E62-A008-CD455834CF0E}">
      <dgm:prSet/>
      <dgm:spPr/>
      <dgm:t>
        <a:bodyPr/>
        <a:lstStyle/>
        <a:p>
          <a:endParaRPr lang="en-US"/>
        </a:p>
      </dgm:t>
    </dgm:pt>
    <dgm:pt modelId="{1CF602A5-3812-4B15-A33C-B53713F88E23}">
      <dgm:prSet/>
      <dgm:spPr/>
      <dgm:t>
        <a:bodyPr/>
        <a:lstStyle/>
        <a:p>
          <a:pPr>
            <a:buFont typeface="Arial" panose="020B0604020202020204" pitchFamily="34" charset="0"/>
            <a:buChar char="-"/>
          </a:pPr>
          <a:r>
            <a:rPr lang="ar-SA"/>
            <a:t>نيتكسيس- الجزائر </a:t>
          </a:r>
          <a:endParaRPr lang="fr-FR" dirty="0"/>
        </a:p>
      </dgm:t>
    </dgm:pt>
    <dgm:pt modelId="{D2999407-BFDE-428F-A874-57349092A0D0}" type="parTrans" cxnId="{2D2B0B86-4C9E-4634-999F-376FCFFB937D}">
      <dgm:prSet/>
      <dgm:spPr/>
      <dgm:t>
        <a:bodyPr/>
        <a:lstStyle/>
        <a:p>
          <a:endParaRPr lang="en-US"/>
        </a:p>
      </dgm:t>
    </dgm:pt>
    <dgm:pt modelId="{05B34304-67F7-41EC-A50C-511FF6892F6A}" type="sibTrans" cxnId="{2D2B0B86-4C9E-4634-999F-376FCFFB937D}">
      <dgm:prSet/>
      <dgm:spPr/>
      <dgm:t>
        <a:bodyPr/>
        <a:lstStyle/>
        <a:p>
          <a:endParaRPr lang="en-US"/>
        </a:p>
      </dgm:t>
    </dgm:pt>
    <dgm:pt modelId="{0CD0FC0A-F0CA-4024-A3DA-9949258A7C98}">
      <dgm:prSet/>
      <dgm:spPr/>
      <dgm:t>
        <a:bodyPr/>
        <a:lstStyle/>
        <a:p>
          <a:pPr>
            <a:buFont typeface="Arial" panose="020B0604020202020204" pitchFamily="34" charset="0"/>
            <a:buChar char="-"/>
          </a:pPr>
          <a:r>
            <a:rPr lang="ar-SA" dirty="0"/>
            <a:t>سوسيتي جينيرال -الجزائر </a:t>
          </a:r>
          <a:endParaRPr lang="fr-FR" dirty="0"/>
        </a:p>
      </dgm:t>
    </dgm:pt>
    <dgm:pt modelId="{5F0D0379-879F-4AA0-B063-1125FAB92FFB}" type="parTrans" cxnId="{59028347-47A0-4D5A-A697-0D6130660B2E}">
      <dgm:prSet/>
      <dgm:spPr/>
      <dgm:t>
        <a:bodyPr/>
        <a:lstStyle/>
        <a:p>
          <a:endParaRPr lang="en-US"/>
        </a:p>
      </dgm:t>
    </dgm:pt>
    <dgm:pt modelId="{200DB5DB-3014-48A2-A881-1D953BE036D6}" type="sibTrans" cxnId="{59028347-47A0-4D5A-A697-0D6130660B2E}">
      <dgm:prSet/>
      <dgm:spPr/>
      <dgm:t>
        <a:bodyPr/>
        <a:lstStyle/>
        <a:p>
          <a:endParaRPr lang="en-US"/>
        </a:p>
      </dgm:t>
    </dgm:pt>
    <dgm:pt modelId="{F4011476-B591-49E7-BAAF-6F91552A9996}">
      <dgm:prSet phldrT="[Text]"/>
      <dgm:spPr/>
      <dgm:t>
        <a:bodyPr/>
        <a:lstStyle/>
        <a:p>
          <a:r>
            <a:rPr lang="ar-SA" dirty="0"/>
            <a:t>بنك الجزائر الخارجي</a:t>
          </a:r>
          <a:endParaRPr lang="en-US" dirty="0"/>
        </a:p>
      </dgm:t>
    </dgm:pt>
    <dgm:pt modelId="{11205005-5E79-431F-8510-EA493EBAE549}" type="parTrans" cxnId="{68A69EB8-93E2-4EE7-95EA-2E6B4E7B8629}">
      <dgm:prSet/>
      <dgm:spPr/>
      <dgm:t>
        <a:bodyPr/>
        <a:lstStyle/>
        <a:p>
          <a:endParaRPr lang="en-US"/>
        </a:p>
      </dgm:t>
    </dgm:pt>
    <dgm:pt modelId="{9738D622-C23B-4252-A3D5-97B5A1F05783}" type="sibTrans" cxnId="{68A69EB8-93E2-4EE7-95EA-2E6B4E7B8629}">
      <dgm:prSet/>
      <dgm:spPr/>
      <dgm:t>
        <a:bodyPr/>
        <a:lstStyle/>
        <a:p>
          <a:endParaRPr lang="en-US"/>
        </a:p>
      </dgm:t>
    </dgm:pt>
    <dgm:pt modelId="{52D8E244-520E-4FCB-897E-298730402814}">
      <dgm:prSet/>
      <dgm:spPr/>
      <dgm:t>
        <a:bodyPr/>
        <a:lstStyle/>
        <a:p>
          <a:pPr rtl="1">
            <a:buFont typeface="Arial" panose="020B0604020202020204" pitchFamily="34" charset="0"/>
            <a:buChar char="-"/>
          </a:pPr>
          <a:r>
            <a:rPr lang="ar-SA" dirty="0"/>
            <a:t>سيتي بنك-الجزائر</a:t>
          </a:r>
          <a:r>
            <a:rPr lang="fr-FR" dirty="0"/>
            <a:t>)</a:t>
          </a:r>
          <a:r>
            <a:rPr lang="ar-DZ" dirty="0"/>
            <a:t>فرع بنك) </a:t>
          </a:r>
          <a:endParaRPr lang="fr-FR" dirty="0"/>
        </a:p>
      </dgm:t>
    </dgm:pt>
    <dgm:pt modelId="{37D692BC-4E5B-4755-BF78-614543D9C817}" type="parTrans" cxnId="{303A4BC2-3F13-4013-A7AC-63868324A8D9}">
      <dgm:prSet/>
      <dgm:spPr/>
      <dgm:t>
        <a:bodyPr/>
        <a:lstStyle/>
        <a:p>
          <a:endParaRPr lang="en-US"/>
        </a:p>
      </dgm:t>
    </dgm:pt>
    <dgm:pt modelId="{C36323D5-BF2D-4BAB-9BDB-C802A8C84051}" type="sibTrans" cxnId="{303A4BC2-3F13-4013-A7AC-63868324A8D9}">
      <dgm:prSet/>
      <dgm:spPr/>
      <dgm:t>
        <a:bodyPr/>
        <a:lstStyle/>
        <a:p>
          <a:endParaRPr lang="en-US"/>
        </a:p>
      </dgm:t>
    </dgm:pt>
    <dgm:pt modelId="{29BE5A12-CC90-4027-9318-0E7690414020}">
      <dgm:prSet/>
      <dgm:spPr/>
      <dgm:t>
        <a:bodyPr/>
        <a:lstStyle/>
        <a:p>
          <a:r>
            <a:rPr lang="ar-DZ" dirty="0"/>
            <a:t>البنك العربي -</a:t>
          </a:r>
          <a:r>
            <a:rPr lang="ar-SA" dirty="0"/>
            <a:t>الجزائر</a:t>
          </a:r>
          <a:r>
            <a:rPr lang="fr-FR" dirty="0"/>
            <a:t>)</a:t>
          </a:r>
          <a:r>
            <a:rPr lang="ar-DZ" dirty="0"/>
            <a:t>فرع بنك</a:t>
          </a:r>
          <a:r>
            <a:rPr lang="fr-FR" dirty="0"/>
            <a:t>(</a:t>
          </a:r>
        </a:p>
      </dgm:t>
    </dgm:pt>
    <dgm:pt modelId="{2160EFCE-EB51-4A64-8DB9-3672558B2E6C}" type="parTrans" cxnId="{CF1A3276-24EB-4B8C-B182-5B639CC253FD}">
      <dgm:prSet/>
      <dgm:spPr/>
      <dgm:t>
        <a:bodyPr/>
        <a:lstStyle/>
        <a:p>
          <a:endParaRPr lang="en-US"/>
        </a:p>
      </dgm:t>
    </dgm:pt>
    <dgm:pt modelId="{36375A5A-45C8-4CC7-889E-907AA71BD91D}" type="sibTrans" cxnId="{CF1A3276-24EB-4B8C-B182-5B639CC253FD}">
      <dgm:prSet/>
      <dgm:spPr/>
      <dgm:t>
        <a:bodyPr/>
        <a:lstStyle/>
        <a:p>
          <a:endParaRPr lang="en-US"/>
        </a:p>
      </dgm:t>
    </dgm:pt>
    <dgm:pt modelId="{6A4C7293-5A05-4A50-B56E-B709CEE1E755}">
      <dgm:prSet/>
      <dgm:spPr/>
      <dgm:t>
        <a:bodyPr/>
        <a:lstStyle/>
        <a:p>
          <a:r>
            <a:rPr lang="ar-SA" dirty="0"/>
            <a:t>ب</a:t>
          </a:r>
          <a:r>
            <a:rPr lang="ar-DZ" dirty="0"/>
            <a:t>ي. ن. بي باريباس- الجزائر </a:t>
          </a:r>
          <a:endParaRPr lang="fr-FR" dirty="0"/>
        </a:p>
      </dgm:t>
    </dgm:pt>
    <dgm:pt modelId="{8642528C-06E7-429D-B936-DABA47D3A216}" type="parTrans" cxnId="{3EB469DA-9F82-439F-A164-60083D705DA6}">
      <dgm:prSet/>
      <dgm:spPr/>
      <dgm:t>
        <a:bodyPr/>
        <a:lstStyle/>
        <a:p>
          <a:endParaRPr lang="en-US"/>
        </a:p>
      </dgm:t>
    </dgm:pt>
    <dgm:pt modelId="{5263A633-6F0A-424B-A40D-47148FD314AF}" type="sibTrans" cxnId="{3EB469DA-9F82-439F-A164-60083D705DA6}">
      <dgm:prSet/>
      <dgm:spPr/>
      <dgm:t>
        <a:bodyPr/>
        <a:lstStyle/>
        <a:p>
          <a:endParaRPr lang="en-US"/>
        </a:p>
      </dgm:t>
    </dgm:pt>
    <dgm:pt modelId="{80208911-F4E5-4AC8-AEA9-43CD79850FC6}">
      <dgm:prSet/>
      <dgm:spPr/>
      <dgm:t>
        <a:bodyPr/>
        <a:lstStyle/>
        <a:p>
          <a:r>
            <a:rPr lang="ar-SA" dirty="0"/>
            <a:t>ترست بنك- الجزائر </a:t>
          </a:r>
          <a:endParaRPr lang="fr-FR" dirty="0"/>
        </a:p>
      </dgm:t>
    </dgm:pt>
    <dgm:pt modelId="{75177569-A67C-459E-BD62-951E04FC1021}" type="parTrans" cxnId="{30241E91-C1B6-42CA-88AF-E8CE1DCA3BD8}">
      <dgm:prSet/>
      <dgm:spPr/>
      <dgm:t>
        <a:bodyPr/>
        <a:lstStyle/>
        <a:p>
          <a:endParaRPr lang="en-US"/>
        </a:p>
      </dgm:t>
    </dgm:pt>
    <dgm:pt modelId="{B431D7DA-1D6C-415A-A0F2-09B17C3A7C24}" type="sibTrans" cxnId="{30241E91-C1B6-42CA-88AF-E8CE1DCA3BD8}">
      <dgm:prSet/>
      <dgm:spPr/>
      <dgm:t>
        <a:bodyPr/>
        <a:lstStyle/>
        <a:p>
          <a:endParaRPr lang="en-US"/>
        </a:p>
      </dgm:t>
    </dgm:pt>
    <dgm:pt modelId="{A8C1384B-901A-4920-B03A-F754C65901A6}">
      <dgm:prSet/>
      <dgm:spPr/>
      <dgm:t>
        <a:bodyPr/>
        <a:lstStyle/>
        <a:p>
          <a:r>
            <a:rPr lang="ar-SA" dirty="0"/>
            <a:t>بنك الخليج- الجزائر </a:t>
          </a:r>
          <a:endParaRPr lang="fr-FR" dirty="0"/>
        </a:p>
      </dgm:t>
    </dgm:pt>
    <dgm:pt modelId="{FE1BB359-F301-4DCA-A084-7659F86C86B5}" type="parTrans" cxnId="{E53C2456-C473-4C5C-9035-870DB379DAEC}">
      <dgm:prSet/>
      <dgm:spPr/>
      <dgm:t>
        <a:bodyPr/>
        <a:lstStyle/>
        <a:p>
          <a:endParaRPr lang="en-US"/>
        </a:p>
      </dgm:t>
    </dgm:pt>
    <dgm:pt modelId="{595D0C44-E697-4312-BB70-6ECA81062657}" type="sibTrans" cxnId="{E53C2456-C473-4C5C-9035-870DB379DAEC}">
      <dgm:prSet/>
      <dgm:spPr/>
      <dgm:t>
        <a:bodyPr/>
        <a:lstStyle/>
        <a:p>
          <a:endParaRPr lang="en-US"/>
        </a:p>
      </dgm:t>
    </dgm:pt>
    <dgm:pt modelId="{1B8AE3E7-AEBC-47C0-BDF0-4036DC4D9E36}">
      <dgm:prSet/>
      <dgm:spPr/>
      <dgm:t>
        <a:bodyPr/>
        <a:lstStyle/>
        <a:p>
          <a:pPr>
            <a:buFont typeface="Arial" panose="020B0604020202020204" pitchFamily="34" charset="0"/>
            <a:buChar char="-"/>
          </a:pPr>
          <a:r>
            <a:rPr lang="ar-SA" dirty="0"/>
            <a:t>بنك الاسكان للتجارة والتمويل- الجزائر </a:t>
          </a:r>
          <a:endParaRPr lang="fr-FR" dirty="0"/>
        </a:p>
      </dgm:t>
    </dgm:pt>
    <dgm:pt modelId="{2B384CC4-01AF-47A3-A191-ECC5E3D45878}" type="parTrans" cxnId="{97166E50-BD5C-4A5F-BD00-8BB35D76CF29}">
      <dgm:prSet/>
      <dgm:spPr/>
      <dgm:t>
        <a:bodyPr/>
        <a:lstStyle/>
        <a:p>
          <a:endParaRPr lang="en-US"/>
        </a:p>
      </dgm:t>
    </dgm:pt>
    <dgm:pt modelId="{838CA6A7-BB76-479B-8AD8-B8D570A29596}" type="sibTrans" cxnId="{97166E50-BD5C-4A5F-BD00-8BB35D76CF29}">
      <dgm:prSet/>
      <dgm:spPr/>
      <dgm:t>
        <a:bodyPr/>
        <a:lstStyle/>
        <a:p>
          <a:endParaRPr lang="en-US"/>
        </a:p>
      </dgm:t>
    </dgm:pt>
    <dgm:pt modelId="{BD40C935-EE63-4928-B1E6-2C5E3587B179}">
      <dgm:prSet/>
      <dgm:spPr/>
      <dgm:t>
        <a:bodyPr/>
        <a:lstStyle/>
        <a:p>
          <a:pPr>
            <a:buFont typeface="Arial" panose="020B0604020202020204" pitchFamily="34" charset="0"/>
            <a:buChar char="-"/>
          </a:pPr>
          <a:r>
            <a:rPr lang="ar-SA" dirty="0"/>
            <a:t>فرنسا بنك- الجزائر</a:t>
          </a:r>
          <a:endParaRPr lang="fr-FR" dirty="0"/>
        </a:p>
      </dgm:t>
    </dgm:pt>
    <dgm:pt modelId="{25785E5F-E7F8-4F15-9986-6B3EEA0EF0BD}" type="parTrans" cxnId="{ABA63315-AA2B-4158-94CA-CE00F175E369}">
      <dgm:prSet/>
      <dgm:spPr/>
      <dgm:t>
        <a:bodyPr/>
        <a:lstStyle/>
        <a:p>
          <a:endParaRPr lang="en-US"/>
        </a:p>
      </dgm:t>
    </dgm:pt>
    <dgm:pt modelId="{AA3BA1D9-F036-4C18-9DB6-4B56DE37B9F6}" type="sibTrans" cxnId="{ABA63315-AA2B-4158-94CA-CE00F175E369}">
      <dgm:prSet/>
      <dgm:spPr/>
      <dgm:t>
        <a:bodyPr/>
        <a:lstStyle/>
        <a:p>
          <a:endParaRPr lang="en-US"/>
        </a:p>
      </dgm:t>
    </dgm:pt>
    <dgm:pt modelId="{60CE5432-0A54-4304-9C4E-AEA36F07DEB1}">
      <dgm:prSet/>
      <dgm:spPr/>
      <dgm:t>
        <a:bodyPr/>
        <a:lstStyle/>
        <a:p>
          <a:pPr>
            <a:buFont typeface="Arial" panose="020B0604020202020204" pitchFamily="34" charset="0"/>
            <a:buChar char="-"/>
          </a:pPr>
          <a:r>
            <a:rPr lang="ar-SA" dirty="0"/>
            <a:t>إتش . إس. بي. سي-الجزائر </a:t>
          </a:r>
          <a:endParaRPr lang="fr-FR" dirty="0"/>
        </a:p>
      </dgm:t>
    </dgm:pt>
    <dgm:pt modelId="{FDF7871D-F950-40F3-ADBD-8FB688676031}" type="parTrans" cxnId="{67F42F31-CA24-43AA-BDD7-19294CCD0861}">
      <dgm:prSet/>
      <dgm:spPr/>
      <dgm:t>
        <a:bodyPr/>
        <a:lstStyle/>
        <a:p>
          <a:endParaRPr lang="en-US"/>
        </a:p>
      </dgm:t>
    </dgm:pt>
    <dgm:pt modelId="{D211F04D-A141-4E6A-9E5F-12951628F904}" type="sibTrans" cxnId="{67F42F31-CA24-43AA-BDD7-19294CCD0861}">
      <dgm:prSet/>
      <dgm:spPr/>
      <dgm:t>
        <a:bodyPr/>
        <a:lstStyle/>
        <a:p>
          <a:endParaRPr lang="en-US"/>
        </a:p>
      </dgm:t>
    </dgm:pt>
    <dgm:pt modelId="{1DB68203-6C73-4DE9-A9A7-9450E1F8349E}">
      <dgm:prSet/>
      <dgm:spPr/>
      <dgm:t>
        <a:bodyPr/>
        <a:lstStyle/>
        <a:p>
          <a:pPr>
            <a:buFont typeface="Arial" panose="020B0604020202020204" pitchFamily="34" charset="0"/>
            <a:buChar char="-"/>
          </a:pPr>
          <a:r>
            <a:rPr lang="ar-DZ"/>
            <a:t>بنك الوطني للإسكان</a:t>
          </a:r>
          <a:endParaRPr lang="fr-FR" dirty="0"/>
        </a:p>
      </dgm:t>
    </dgm:pt>
    <dgm:pt modelId="{CDB291C8-959B-4C55-BA0C-3C5D8065C509}" type="parTrans" cxnId="{4A8D503B-1FC0-40C5-BEDD-460C608DA16D}">
      <dgm:prSet/>
      <dgm:spPr/>
      <dgm:t>
        <a:bodyPr/>
        <a:lstStyle/>
        <a:p>
          <a:endParaRPr lang="en-US"/>
        </a:p>
      </dgm:t>
    </dgm:pt>
    <dgm:pt modelId="{64C89E2C-F47E-48B2-8C3A-F66C40B9096F}" type="sibTrans" cxnId="{4A8D503B-1FC0-40C5-BEDD-460C608DA16D}">
      <dgm:prSet/>
      <dgm:spPr/>
      <dgm:t>
        <a:bodyPr/>
        <a:lstStyle/>
        <a:p>
          <a:endParaRPr lang="en-US"/>
        </a:p>
      </dgm:t>
    </dgm:pt>
    <dgm:pt modelId="{E38BB36B-2915-49B5-9947-5E412913F2C0}" type="pres">
      <dgm:prSet presAssocID="{512E7F6E-5BB2-4D07-9C83-D1038AE825EC}" presName="diagram" presStyleCnt="0">
        <dgm:presLayoutVars>
          <dgm:dir/>
          <dgm:resizeHandles val="exact"/>
        </dgm:presLayoutVars>
      </dgm:prSet>
      <dgm:spPr/>
      <dgm:t>
        <a:bodyPr/>
        <a:lstStyle/>
        <a:p>
          <a:endParaRPr lang="fr-FR"/>
        </a:p>
      </dgm:t>
    </dgm:pt>
    <dgm:pt modelId="{6480BAFF-AABA-44D8-8316-6DB8C7B02510}" type="pres">
      <dgm:prSet presAssocID="{D7DFD074-21D4-4049-8884-B1E8C842CDCF}" presName="node" presStyleLbl="node1" presStyleIdx="0" presStyleCnt="20">
        <dgm:presLayoutVars>
          <dgm:bulletEnabled val="1"/>
        </dgm:presLayoutVars>
      </dgm:prSet>
      <dgm:spPr/>
      <dgm:t>
        <a:bodyPr/>
        <a:lstStyle/>
        <a:p>
          <a:endParaRPr lang="fr-FR"/>
        </a:p>
      </dgm:t>
    </dgm:pt>
    <dgm:pt modelId="{0C999482-F0CE-44C0-94F9-083290C91390}" type="pres">
      <dgm:prSet presAssocID="{52F6296B-F1A4-41BC-BBA3-5ACECF34244C}" presName="sibTrans" presStyleLbl="sibTrans2D1" presStyleIdx="0" presStyleCnt="19"/>
      <dgm:spPr/>
      <dgm:t>
        <a:bodyPr/>
        <a:lstStyle/>
        <a:p>
          <a:endParaRPr lang="fr-FR"/>
        </a:p>
      </dgm:t>
    </dgm:pt>
    <dgm:pt modelId="{F1A612D1-71DC-4742-9F32-04469ABC14F4}" type="pres">
      <dgm:prSet presAssocID="{52F6296B-F1A4-41BC-BBA3-5ACECF34244C}" presName="connectorText" presStyleLbl="sibTrans2D1" presStyleIdx="0" presStyleCnt="19"/>
      <dgm:spPr/>
      <dgm:t>
        <a:bodyPr/>
        <a:lstStyle/>
        <a:p>
          <a:endParaRPr lang="fr-FR"/>
        </a:p>
      </dgm:t>
    </dgm:pt>
    <dgm:pt modelId="{A0842F64-EE79-4F96-A661-FDAC8B487EA8}" type="pres">
      <dgm:prSet presAssocID="{F4011476-B591-49E7-BAAF-6F91552A9996}" presName="node" presStyleLbl="node1" presStyleIdx="1" presStyleCnt="20">
        <dgm:presLayoutVars>
          <dgm:bulletEnabled val="1"/>
        </dgm:presLayoutVars>
      </dgm:prSet>
      <dgm:spPr/>
      <dgm:t>
        <a:bodyPr/>
        <a:lstStyle/>
        <a:p>
          <a:endParaRPr lang="fr-FR"/>
        </a:p>
      </dgm:t>
    </dgm:pt>
    <dgm:pt modelId="{036033D2-27AF-4D25-91AC-17978BBBCBA3}" type="pres">
      <dgm:prSet presAssocID="{9738D622-C23B-4252-A3D5-97B5A1F05783}" presName="sibTrans" presStyleLbl="sibTrans2D1" presStyleIdx="1" presStyleCnt="19"/>
      <dgm:spPr/>
      <dgm:t>
        <a:bodyPr/>
        <a:lstStyle/>
        <a:p>
          <a:endParaRPr lang="fr-FR"/>
        </a:p>
      </dgm:t>
    </dgm:pt>
    <dgm:pt modelId="{4B31109B-ACB4-4B94-87E9-A80D7D6365E6}" type="pres">
      <dgm:prSet presAssocID="{9738D622-C23B-4252-A3D5-97B5A1F05783}" presName="connectorText" presStyleLbl="sibTrans2D1" presStyleIdx="1" presStyleCnt="19"/>
      <dgm:spPr/>
      <dgm:t>
        <a:bodyPr/>
        <a:lstStyle/>
        <a:p>
          <a:endParaRPr lang="fr-FR"/>
        </a:p>
      </dgm:t>
    </dgm:pt>
    <dgm:pt modelId="{638D97C3-DE6D-437C-B6E0-BB2857A6040F}" type="pres">
      <dgm:prSet presAssocID="{BB37F618-DA38-413A-8FCE-3D4BD965C7CC}" presName="node" presStyleLbl="node1" presStyleIdx="2" presStyleCnt="20">
        <dgm:presLayoutVars>
          <dgm:bulletEnabled val="1"/>
        </dgm:presLayoutVars>
      </dgm:prSet>
      <dgm:spPr/>
      <dgm:t>
        <a:bodyPr/>
        <a:lstStyle/>
        <a:p>
          <a:endParaRPr lang="fr-FR"/>
        </a:p>
      </dgm:t>
    </dgm:pt>
    <dgm:pt modelId="{CAC9A9F2-49BA-40BA-B034-361FBCC38329}" type="pres">
      <dgm:prSet presAssocID="{6AD77E0D-DFAF-4B36-82D2-C929D11B0B32}" presName="sibTrans" presStyleLbl="sibTrans2D1" presStyleIdx="2" presStyleCnt="19"/>
      <dgm:spPr/>
      <dgm:t>
        <a:bodyPr/>
        <a:lstStyle/>
        <a:p>
          <a:endParaRPr lang="fr-FR"/>
        </a:p>
      </dgm:t>
    </dgm:pt>
    <dgm:pt modelId="{76E203CA-0501-45DB-8EA2-98A5F8A952D6}" type="pres">
      <dgm:prSet presAssocID="{6AD77E0D-DFAF-4B36-82D2-C929D11B0B32}" presName="connectorText" presStyleLbl="sibTrans2D1" presStyleIdx="2" presStyleCnt="19"/>
      <dgm:spPr/>
      <dgm:t>
        <a:bodyPr/>
        <a:lstStyle/>
        <a:p>
          <a:endParaRPr lang="fr-FR"/>
        </a:p>
      </dgm:t>
    </dgm:pt>
    <dgm:pt modelId="{79765F59-EA12-41D3-B5AC-DB606EEE4B28}" type="pres">
      <dgm:prSet presAssocID="{250AB73C-2C7E-4C13-8263-2A348A736409}" presName="node" presStyleLbl="node1" presStyleIdx="3" presStyleCnt="20">
        <dgm:presLayoutVars>
          <dgm:bulletEnabled val="1"/>
        </dgm:presLayoutVars>
      </dgm:prSet>
      <dgm:spPr/>
      <dgm:t>
        <a:bodyPr/>
        <a:lstStyle/>
        <a:p>
          <a:endParaRPr lang="fr-FR"/>
        </a:p>
      </dgm:t>
    </dgm:pt>
    <dgm:pt modelId="{ED532526-CDCF-4367-AC6D-4ACD4E12433B}" type="pres">
      <dgm:prSet presAssocID="{8311C0B1-9030-47AC-BBFC-96A69D49F490}" presName="sibTrans" presStyleLbl="sibTrans2D1" presStyleIdx="3" presStyleCnt="19"/>
      <dgm:spPr/>
      <dgm:t>
        <a:bodyPr/>
        <a:lstStyle/>
        <a:p>
          <a:endParaRPr lang="fr-FR"/>
        </a:p>
      </dgm:t>
    </dgm:pt>
    <dgm:pt modelId="{D515E5CC-8163-401C-B00E-B2AFE8A721F8}" type="pres">
      <dgm:prSet presAssocID="{8311C0B1-9030-47AC-BBFC-96A69D49F490}" presName="connectorText" presStyleLbl="sibTrans2D1" presStyleIdx="3" presStyleCnt="19"/>
      <dgm:spPr/>
      <dgm:t>
        <a:bodyPr/>
        <a:lstStyle/>
        <a:p>
          <a:endParaRPr lang="fr-FR"/>
        </a:p>
      </dgm:t>
    </dgm:pt>
    <dgm:pt modelId="{570C1642-E141-4DEA-AFAD-A39BD5DDAAB4}" type="pres">
      <dgm:prSet presAssocID="{DEFF9758-CD5D-479E-8C69-666B255D0CF1}" presName="node" presStyleLbl="node1" presStyleIdx="4" presStyleCnt="20">
        <dgm:presLayoutVars>
          <dgm:bulletEnabled val="1"/>
        </dgm:presLayoutVars>
      </dgm:prSet>
      <dgm:spPr/>
      <dgm:t>
        <a:bodyPr/>
        <a:lstStyle/>
        <a:p>
          <a:endParaRPr lang="fr-FR"/>
        </a:p>
      </dgm:t>
    </dgm:pt>
    <dgm:pt modelId="{3843CEA8-FD29-4A87-939A-5F6B111B0D37}" type="pres">
      <dgm:prSet presAssocID="{3945A114-0EEB-4685-BF61-1C771AA2580A}" presName="sibTrans" presStyleLbl="sibTrans2D1" presStyleIdx="4" presStyleCnt="19"/>
      <dgm:spPr/>
      <dgm:t>
        <a:bodyPr/>
        <a:lstStyle/>
        <a:p>
          <a:endParaRPr lang="fr-FR"/>
        </a:p>
      </dgm:t>
    </dgm:pt>
    <dgm:pt modelId="{2CFD7F28-BC1E-4DEF-A64C-9B17ABB1CA14}" type="pres">
      <dgm:prSet presAssocID="{3945A114-0EEB-4685-BF61-1C771AA2580A}" presName="connectorText" presStyleLbl="sibTrans2D1" presStyleIdx="4" presStyleCnt="19"/>
      <dgm:spPr/>
      <dgm:t>
        <a:bodyPr/>
        <a:lstStyle/>
        <a:p>
          <a:endParaRPr lang="fr-FR"/>
        </a:p>
      </dgm:t>
    </dgm:pt>
    <dgm:pt modelId="{2AED97CF-8D94-4C8A-A450-BAF062BB8552}" type="pres">
      <dgm:prSet presAssocID="{1D8B9521-0CB4-4CF2-817E-E403482BD60C}" presName="node" presStyleLbl="node1" presStyleIdx="5" presStyleCnt="20">
        <dgm:presLayoutVars>
          <dgm:bulletEnabled val="1"/>
        </dgm:presLayoutVars>
      </dgm:prSet>
      <dgm:spPr/>
      <dgm:t>
        <a:bodyPr/>
        <a:lstStyle/>
        <a:p>
          <a:endParaRPr lang="fr-FR"/>
        </a:p>
      </dgm:t>
    </dgm:pt>
    <dgm:pt modelId="{622EE478-D40E-4241-A260-EE0373224657}" type="pres">
      <dgm:prSet presAssocID="{26A7F8B9-0E53-42CF-89E6-282C364710F4}" presName="sibTrans" presStyleLbl="sibTrans2D1" presStyleIdx="5" presStyleCnt="19"/>
      <dgm:spPr/>
      <dgm:t>
        <a:bodyPr/>
        <a:lstStyle/>
        <a:p>
          <a:endParaRPr lang="fr-FR"/>
        </a:p>
      </dgm:t>
    </dgm:pt>
    <dgm:pt modelId="{D7046471-73AD-41A0-9653-C6AFD2C21248}" type="pres">
      <dgm:prSet presAssocID="{26A7F8B9-0E53-42CF-89E6-282C364710F4}" presName="connectorText" presStyleLbl="sibTrans2D1" presStyleIdx="5" presStyleCnt="19"/>
      <dgm:spPr/>
      <dgm:t>
        <a:bodyPr/>
        <a:lstStyle/>
        <a:p>
          <a:endParaRPr lang="fr-FR"/>
        </a:p>
      </dgm:t>
    </dgm:pt>
    <dgm:pt modelId="{6D2A22F8-5716-4D75-855A-89F20B16A15D}" type="pres">
      <dgm:prSet presAssocID="{654F256F-7B13-429B-AFDC-310F1DF2C4A9}" presName="node" presStyleLbl="node1" presStyleIdx="6" presStyleCnt="20">
        <dgm:presLayoutVars>
          <dgm:bulletEnabled val="1"/>
        </dgm:presLayoutVars>
      </dgm:prSet>
      <dgm:spPr/>
      <dgm:t>
        <a:bodyPr/>
        <a:lstStyle/>
        <a:p>
          <a:endParaRPr lang="fr-FR"/>
        </a:p>
      </dgm:t>
    </dgm:pt>
    <dgm:pt modelId="{6CC8785B-D468-4B6F-928D-F1B7D6DCD2FA}" type="pres">
      <dgm:prSet presAssocID="{9FF75249-1722-4CC5-9CE1-2900DD38FC64}" presName="sibTrans" presStyleLbl="sibTrans2D1" presStyleIdx="6" presStyleCnt="19"/>
      <dgm:spPr/>
      <dgm:t>
        <a:bodyPr/>
        <a:lstStyle/>
        <a:p>
          <a:endParaRPr lang="fr-FR"/>
        </a:p>
      </dgm:t>
    </dgm:pt>
    <dgm:pt modelId="{B1F41346-7DC4-4436-A1EE-338CE1F9CDCD}" type="pres">
      <dgm:prSet presAssocID="{9FF75249-1722-4CC5-9CE1-2900DD38FC64}" presName="connectorText" presStyleLbl="sibTrans2D1" presStyleIdx="6" presStyleCnt="19"/>
      <dgm:spPr/>
      <dgm:t>
        <a:bodyPr/>
        <a:lstStyle/>
        <a:p>
          <a:endParaRPr lang="fr-FR"/>
        </a:p>
      </dgm:t>
    </dgm:pt>
    <dgm:pt modelId="{7DC25F52-1852-41C9-8938-DE4C927EA0F0}" type="pres">
      <dgm:prSet presAssocID="{31F96C19-F106-47A8-AC60-98B8073284D1}" presName="node" presStyleLbl="node1" presStyleIdx="7" presStyleCnt="20">
        <dgm:presLayoutVars>
          <dgm:bulletEnabled val="1"/>
        </dgm:presLayoutVars>
      </dgm:prSet>
      <dgm:spPr/>
      <dgm:t>
        <a:bodyPr/>
        <a:lstStyle/>
        <a:p>
          <a:endParaRPr lang="fr-FR"/>
        </a:p>
      </dgm:t>
    </dgm:pt>
    <dgm:pt modelId="{CDBF4349-D4AC-4C45-A1AA-D1ADA76C6EB3}" type="pres">
      <dgm:prSet presAssocID="{25E15F6A-3F83-4EDF-8162-799D4F845BD5}" presName="sibTrans" presStyleLbl="sibTrans2D1" presStyleIdx="7" presStyleCnt="19"/>
      <dgm:spPr/>
      <dgm:t>
        <a:bodyPr/>
        <a:lstStyle/>
        <a:p>
          <a:endParaRPr lang="fr-FR"/>
        </a:p>
      </dgm:t>
    </dgm:pt>
    <dgm:pt modelId="{E747639F-DD80-43BB-A39C-517361058669}" type="pres">
      <dgm:prSet presAssocID="{25E15F6A-3F83-4EDF-8162-799D4F845BD5}" presName="connectorText" presStyleLbl="sibTrans2D1" presStyleIdx="7" presStyleCnt="19"/>
      <dgm:spPr/>
      <dgm:t>
        <a:bodyPr/>
        <a:lstStyle/>
        <a:p>
          <a:endParaRPr lang="fr-FR"/>
        </a:p>
      </dgm:t>
    </dgm:pt>
    <dgm:pt modelId="{A6BEFD59-4B67-496D-9614-14566EA6DA70}" type="pres">
      <dgm:prSet presAssocID="{C0AA520C-7CCD-4051-B820-3B8F5AF446EF}" presName="node" presStyleLbl="node1" presStyleIdx="8" presStyleCnt="20">
        <dgm:presLayoutVars>
          <dgm:bulletEnabled val="1"/>
        </dgm:presLayoutVars>
      </dgm:prSet>
      <dgm:spPr/>
      <dgm:t>
        <a:bodyPr/>
        <a:lstStyle/>
        <a:p>
          <a:endParaRPr lang="fr-FR"/>
        </a:p>
      </dgm:t>
    </dgm:pt>
    <dgm:pt modelId="{22AC6A49-91E7-4BF3-B359-C78F87437D0A}" type="pres">
      <dgm:prSet presAssocID="{373F29C1-AE98-40A0-BB30-BCDB7E62743E}" presName="sibTrans" presStyleLbl="sibTrans2D1" presStyleIdx="8" presStyleCnt="19"/>
      <dgm:spPr/>
      <dgm:t>
        <a:bodyPr/>
        <a:lstStyle/>
        <a:p>
          <a:endParaRPr lang="fr-FR"/>
        </a:p>
      </dgm:t>
    </dgm:pt>
    <dgm:pt modelId="{8450194C-FAA1-4064-A0EB-738917EC57C6}" type="pres">
      <dgm:prSet presAssocID="{373F29C1-AE98-40A0-BB30-BCDB7E62743E}" presName="connectorText" presStyleLbl="sibTrans2D1" presStyleIdx="8" presStyleCnt="19"/>
      <dgm:spPr/>
      <dgm:t>
        <a:bodyPr/>
        <a:lstStyle/>
        <a:p>
          <a:endParaRPr lang="fr-FR"/>
        </a:p>
      </dgm:t>
    </dgm:pt>
    <dgm:pt modelId="{6403AB9C-42EC-4115-87F2-A446E283071A}" type="pres">
      <dgm:prSet presAssocID="{1CF602A5-3812-4B15-A33C-B53713F88E23}" presName="node" presStyleLbl="node1" presStyleIdx="9" presStyleCnt="20">
        <dgm:presLayoutVars>
          <dgm:bulletEnabled val="1"/>
        </dgm:presLayoutVars>
      </dgm:prSet>
      <dgm:spPr/>
      <dgm:t>
        <a:bodyPr/>
        <a:lstStyle/>
        <a:p>
          <a:endParaRPr lang="fr-FR"/>
        </a:p>
      </dgm:t>
    </dgm:pt>
    <dgm:pt modelId="{7C529092-992D-452A-89FE-C2BD7C858830}" type="pres">
      <dgm:prSet presAssocID="{05B34304-67F7-41EC-A50C-511FF6892F6A}" presName="sibTrans" presStyleLbl="sibTrans2D1" presStyleIdx="9" presStyleCnt="19"/>
      <dgm:spPr/>
      <dgm:t>
        <a:bodyPr/>
        <a:lstStyle/>
        <a:p>
          <a:endParaRPr lang="fr-FR"/>
        </a:p>
      </dgm:t>
    </dgm:pt>
    <dgm:pt modelId="{FB3E05AD-D708-4A58-B3A8-90B010A60D5A}" type="pres">
      <dgm:prSet presAssocID="{05B34304-67F7-41EC-A50C-511FF6892F6A}" presName="connectorText" presStyleLbl="sibTrans2D1" presStyleIdx="9" presStyleCnt="19"/>
      <dgm:spPr/>
      <dgm:t>
        <a:bodyPr/>
        <a:lstStyle/>
        <a:p>
          <a:endParaRPr lang="fr-FR"/>
        </a:p>
      </dgm:t>
    </dgm:pt>
    <dgm:pt modelId="{68B5623E-37AD-4FCE-AE27-87D67D56D359}" type="pres">
      <dgm:prSet presAssocID="{0CD0FC0A-F0CA-4024-A3DA-9949258A7C98}" presName="node" presStyleLbl="node1" presStyleIdx="10" presStyleCnt="20">
        <dgm:presLayoutVars>
          <dgm:bulletEnabled val="1"/>
        </dgm:presLayoutVars>
      </dgm:prSet>
      <dgm:spPr/>
      <dgm:t>
        <a:bodyPr/>
        <a:lstStyle/>
        <a:p>
          <a:endParaRPr lang="fr-FR"/>
        </a:p>
      </dgm:t>
    </dgm:pt>
    <dgm:pt modelId="{8CA3B50F-B33B-4804-82B8-83DB9BED46B3}" type="pres">
      <dgm:prSet presAssocID="{200DB5DB-3014-48A2-A881-1D953BE036D6}" presName="sibTrans" presStyleLbl="sibTrans2D1" presStyleIdx="10" presStyleCnt="19"/>
      <dgm:spPr/>
      <dgm:t>
        <a:bodyPr/>
        <a:lstStyle/>
        <a:p>
          <a:endParaRPr lang="fr-FR"/>
        </a:p>
      </dgm:t>
    </dgm:pt>
    <dgm:pt modelId="{8F505680-D6AB-4F34-8A76-15A3CC5EC09A}" type="pres">
      <dgm:prSet presAssocID="{200DB5DB-3014-48A2-A881-1D953BE036D6}" presName="connectorText" presStyleLbl="sibTrans2D1" presStyleIdx="10" presStyleCnt="19"/>
      <dgm:spPr/>
      <dgm:t>
        <a:bodyPr/>
        <a:lstStyle/>
        <a:p>
          <a:endParaRPr lang="fr-FR"/>
        </a:p>
      </dgm:t>
    </dgm:pt>
    <dgm:pt modelId="{51224B10-F479-4FCF-8A07-1887CEA0932A}" type="pres">
      <dgm:prSet presAssocID="{52D8E244-520E-4FCB-897E-298730402814}" presName="node" presStyleLbl="node1" presStyleIdx="11" presStyleCnt="20">
        <dgm:presLayoutVars>
          <dgm:bulletEnabled val="1"/>
        </dgm:presLayoutVars>
      </dgm:prSet>
      <dgm:spPr/>
      <dgm:t>
        <a:bodyPr/>
        <a:lstStyle/>
        <a:p>
          <a:endParaRPr lang="fr-FR"/>
        </a:p>
      </dgm:t>
    </dgm:pt>
    <dgm:pt modelId="{91379ED9-2EA9-4789-BA25-B3FA98CDDEFE}" type="pres">
      <dgm:prSet presAssocID="{C36323D5-BF2D-4BAB-9BDB-C802A8C84051}" presName="sibTrans" presStyleLbl="sibTrans2D1" presStyleIdx="11" presStyleCnt="19"/>
      <dgm:spPr/>
      <dgm:t>
        <a:bodyPr/>
        <a:lstStyle/>
        <a:p>
          <a:endParaRPr lang="fr-FR"/>
        </a:p>
      </dgm:t>
    </dgm:pt>
    <dgm:pt modelId="{DC74085F-1A94-4408-AFEE-C5CC23A1E47A}" type="pres">
      <dgm:prSet presAssocID="{C36323D5-BF2D-4BAB-9BDB-C802A8C84051}" presName="connectorText" presStyleLbl="sibTrans2D1" presStyleIdx="11" presStyleCnt="19"/>
      <dgm:spPr/>
      <dgm:t>
        <a:bodyPr/>
        <a:lstStyle/>
        <a:p>
          <a:endParaRPr lang="fr-FR"/>
        </a:p>
      </dgm:t>
    </dgm:pt>
    <dgm:pt modelId="{72867729-2ABF-4A39-B868-268CA9CFA0D5}" type="pres">
      <dgm:prSet presAssocID="{29BE5A12-CC90-4027-9318-0E7690414020}" presName="node" presStyleLbl="node1" presStyleIdx="12" presStyleCnt="20">
        <dgm:presLayoutVars>
          <dgm:bulletEnabled val="1"/>
        </dgm:presLayoutVars>
      </dgm:prSet>
      <dgm:spPr/>
      <dgm:t>
        <a:bodyPr/>
        <a:lstStyle/>
        <a:p>
          <a:endParaRPr lang="fr-FR"/>
        </a:p>
      </dgm:t>
    </dgm:pt>
    <dgm:pt modelId="{D302AD51-0407-44AD-B028-7EF448ABB880}" type="pres">
      <dgm:prSet presAssocID="{36375A5A-45C8-4CC7-889E-907AA71BD91D}" presName="sibTrans" presStyleLbl="sibTrans2D1" presStyleIdx="12" presStyleCnt="19"/>
      <dgm:spPr/>
      <dgm:t>
        <a:bodyPr/>
        <a:lstStyle/>
        <a:p>
          <a:endParaRPr lang="fr-FR"/>
        </a:p>
      </dgm:t>
    </dgm:pt>
    <dgm:pt modelId="{017012F2-A17F-426D-B417-5D78A41DF48D}" type="pres">
      <dgm:prSet presAssocID="{36375A5A-45C8-4CC7-889E-907AA71BD91D}" presName="connectorText" presStyleLbl="sibTrans2D1" presStyleIdx="12" presStyleCnt="19"/>
      <dgm:spPr/>
      <dgm:t>
        <a:bodyPr/>
        <a:lstStyle/>
        <a:p>
          <a:endParaRPr lang="fr-FR"/>
        </a:p>
      </dgm:t>
    </dgm:pt>
    <dgm:pt modelId="{9ABD9798-DD98-4482-BB18-D455FAC1E483}" type="pres">
      <dgm:prSet presAssocID="{6A4C7293-5A05-4A50-B56E-B709CEE1E755}" presName="node" presStyleLbl="node1" presStyleIdx="13" presStyleCnt="20">
        <dgm:presLayoutVars>
          <dgm:bulletEnabled val="1"/>
        </dgm:presLayoutVars>
      </dgm:prSet>
      <dgm:spPr/>
      <dgm:t>
        <a:bodyPr/>
        <a:lstStyle/>
        <a:p>
          <a:endParaRPr lang="fr-FR"/>
        </a:p>
      </dgm:t>
    </dgm:pt>
    <dgm:pt modelId="{F391897A-29E5-434B-89F6-F3916CAB264C}" type="pres">
      <dgm:prSet presAssocID="{5263A633-6F0A-424B-A40D-47148FD314AF}" presName="sibTrans" presStyleLbl="sibTrans2D1" presStyleIdx="13" presStyleCnt="19"/>
      <dgm:spPr/>
      <dgm:t>
        <a:bodyPr/>
        <a:lstStyle/>
        <a:p>
          <a:endParaRPr lang="fr-FR"/>
        </a:p>
      </dgm:t>
    </dgm:pt>
    <dgm:pt modelId="{2D75FB02-68E0-48BF-A5A4-682C1A4F35A2}" type="pres">
      <dgm:prSet presAssocID="{5263A633-6F0A-424B-A40D-47148FD314AF}" presName="connectorText" presStyleLbl="sibTrans2D1" presStyleIdx="13" presStyleCnt="19"/>
      <dgm:spPr/>
      <dgm:t>
        <a:bodyPr/>
        <a:lstStyle/>
        <a:p>
          <a:endParaRPr lang="fr-FR"/>
        </a:p>
      </dgm:t>
    </dgm:pt>
    <dgm:pt modelId="{15EC8189-6AF7-4AF1-A50D-8B78BD380B89}" type="pres">
      <dgm:prSet presAssocID="{80208911-F4E5-4AC8-AEA9-43CD79850FC6}" presName="node" presStyleLbl="node1" presStyleIdx="14" presStyleCnt="20">
        <dgm:presLayoutVars>
          <dgm:bulletEnabled val="1"/>
        </dgm:presLayoutVars>
      </dgm:prSet>
      <dgm:spPr/>
      <dgm:t>
        <a:bodyPr/>
        <a:lstStyle/>
        <a:p>
          <a:endParaRPr lang="fr-FR"/>
        </a:p>
      </dgm:t>
    </dgm:pt>
    <dgm:pt modelId="{EEDC1E5A-58C9-4307-88AD-AAFA17C76CF8}" type="pres">
      <dgm:prSet presAssocID="{B431D7DA-1D6C-415A-A0F2-09B17C3A7C24}" presName="sibTrans" presStyleLbl="sibTrans2D1" presStyleIdx="14" presStyleCnt="19"/>
      <dgm:spPr/>
      <dgm:t>
        <a:bodyPr/>
        <a:lstStyle/>
        <a:p>
          <a:endParaRPr lang="fr-FR"/>
        </a:p>
      </dgm:t>
    </dgm:pt>
    <dgm:pt modelId="{36F6475B-A023-4CEC-B9FE-4DD29ABE41CA}" type="pres">
      <dgm:prSet presAssocID="{B431D7DA-1D6C-415A-A0F2-09B17C3A7C24}" presName="connectorText" presStyleLbl="sibTrans2D1" presStyleIdx="14" presStyleCnt="19"/>
      <dgm:spPr/>
      <dgm:t>
        <a:bodyPr/>
        <a:lstStyle/>
        <a:p>
          <a:endParaRPr lang="fr-FR"/>
        </a:p>
      </dgm:t>
    </dgm:pt>
    <dgm:pt modelId="{2F9935BE-30D2-4880-9F76-84373A9F94AD}" type="pres">
      <dgm:prSet presAssocID="{A8C1384B-901A-4920-B03A-F754C65901A6}" presName="node" presStyleLbl="node1" presStyleIdx="15" presStyleCnt="20">
        <dgm:presLayoutVars>
          <dgm:bulletEnabled val="1"/>
        </dgm:presLayoutVars>
      </dgm:prSet>
      <dgm:spPr/>
      <dgm:t>
        <a:bodyPr/>
        <a:lstStyle/>
        <a:p>
          <a:endParaRPr lang="fr-FR"/>
        </a:p>
      </dgm:t>
    </dgm:pt>
    <dgm:pt modelId="{B3FB612F-B793-4491-A3F9-7044BADBFD8F}" type="pres">
      <dgm:prSet presAssocID="{595D0C44-E697-4312-BB70-6ECA81062657}" presName="sibTrans" presStyleLbl="sibTrans2D1" presStyleIdx="15" presStyleCnt="19"/>
      <dgm:spPr/>
      <dgm:t>
        <a:bodyPr/>
        <a:lstStyle/>
        <a:p>
          <a:endParaRPr lang="fr-FR"/>
        </a:p>
      </dgm:t>
    </dgm:pt>
    <dgm:pt modelId="{5547D4AB-D4CB-4906-9ADE-9F2F5F008FFA}" type="pres">
      <dgm:prSet presAssocID="{595D0C44-E697-4312-BB70-6ECA81062657}" presName="connectorText" presStyleLbl="sibTrans2D1" presStyleIdx="15" presStyleCnt="19"/>
      <dgm:spPr/>
      <dgm:t>
        <a:bodyPr/>
        <a:lstStyle/>
        <a:p>
          <a:endParaRPr lang="fr-FR"/>
        </a:p>
      </dgm:t>
    </dgm:pt>
    <dgm:pt modelId="{F6EF14E2-848A-47CB-93C3-E2200E7E1505}" type="pres">
      <dgm:prSet presAssocID="{1B8AE3E7-AEBC-47C0-BDF0-4036DC4D9E36}" presName="node" presStyleLbl="node1" presStyleIdx="16" presStyleCnt="20">
        <dgm:presLayoutVars>
          <dgm:bulletEnabled val="1"/>
        </dgm:presLayoutVars>
      </dgm:prSet>
      <dgm:spPr/>
      <dgm:t>
        <a:bodyPr/>
        <a:lstStyle/>
        <a:p>
          <a:endParaRPr lang="fr-FR"/>
        </a:p>
      </dgm:t>
    </dgm:pt>
    <dgm:pt modelId="{E7926B09-9D54-45BE-AE05-9EE839A5DD3C}" type="pres">
      <dgm:prSet presAssocID="{838CA6A7-BB76-479B-8AD8-B8D570A29596}" presName="sibTrans" presStyleLbl="sibTrans2D1" presStyleIdx="16" presStyleCnt="19"/>
      <dgm:spPr/>
      <dgm:t>
        <a:bodyPr/>
        <a:lstStyle/>
        <a:p>
          <a:endParaRPr lang="fr-FR"/>
        </a:p>
      </dgm:t>
    </dgm:pt>
    <dgm:pt modelId="{240C1C87-4BF1-46C2-A967-C2BAC8817369}" type="pres">
      <dgm:prSet presAssocID="{838CA6A7-BB76-479B-8AD8-B8D570A29596}" presName="connectorText" presStyleLbl="sibTrans2D1" presStyleIdx="16" presStyleCnt="19"/>
      <dgm:spPr/>
      <dgm:t>
        <a:bodyPr/>
        <a:lstStyle/>
        <a:p>
          <a:endParaRPr lang="fr-FR"/>
        </a:p>
      </dgm:t>
    </dgm:pt>
    <dgm:pt modelId="{37D0BB67-A642-42CC-B3D3-1707F9F69BC5}" type="pres">
      <dgm:prSet presAssocID="{BD40C935-EE63-4928-B1E6-2C5E3587B179}" presName="node" presStyleLbl="node1" presStyleIdx="17" presStyleCnt="20">
        <dgm:presLayoutVars>
          <dgm:bulletEnabled val="1"/>
        </dgm:presLayoutVars>
      </dgm:prSet>
      <dgm:spPr/>
      <dgm:t>
        <a:bodyPr/>
        <a:lstStyle/>
        <a:p>
          <a:endParaRPr lang="fr-FR"/>
        </a:p>
      </dgm:t>
    </dgm:pt>
    <dgm:pt modelId="{6CD15B33-884B-4CCF-BF86-A9210E8CC26D}" type="pres">
      <dgm:prSet presAssocID="{AA3BA1D9-F036-4C18-9DB6-4B56DE37B9F6}" presName="sibTrans" presStyleLbl="sibTrans2D1" presStyleIdx="17" presStyleCnt="19"/>
      <dgm:spPr/>
      <dgm:t>
        <a:bodyPr/>
        <a:lstStyle/>
        <a:p>
          <a:endParaRPr lang="fr-FR"/>
        </a:p>
      </dgm:t>
    </dgm:pt>
    <dgm:pt modelId="{6C7CB8F5-749B-4E06-83FD-B3B6B8161A1F}" type="pres">
      <dgm:prSet presAssocID="{AA3BA1D9-F036-4C18-9DB6-4B56DE37B9F6}" presName="connectorText" presStyleLbl="sibTrans2D1" presStyleIdx="17" presStyleCnt="19"/>
      <dgm:spPr/>
      <dgm:t>
        <a:bodyPr/>
        <a:lstStyle/>
        <a:p>
          <a:endParaRPr lang="fr-FR"/>
        </a:p>
      </dgm:t>
    </dgm:pt>
    <dgm:pt modelId="{0351541C-4BD8-45B6-B768-905AE564E7ED}" type="pres">
      <dgm:prSet presAssocID="{60CE5432-0A54-4304-9C4E-AEA36F07DEB1}" presName="node" presStyleLbl="node1" presStyleIdx="18" presStyleCnt="20">
        <dgm:presLayoutVars>
          <dgm:bulletEnabled val="1"/>
        </dgm:presLayoutVars>
      </dgm:prSet>
      <dgm:spPr/>
      <dgm:t>
        <a:bodyPr/>
        <a:lstStyle/>
        <a:p>
          <a:endParaRPr lang="fr-FR"/>
        </a:p>
      </dgm:t>
    </dgm:pt>
    <dgm:pt modelId="{E91114B1-5C63-47B9-94F0-566B16CFD4D8}" type="pres">
      <dgm:prSet presAssocID="{D211F04D-A141-4E6A-9E5F-12951628F904}" presName="sibTrans" presStyleLbl="sibTrans2D1" presStyleIdx="18" presStyleCnt="19"/>
      <dgm:spPr/>
      <dgm:t>
        <a:bodyPr/>
        <a:lstStyle/>
        <a:p>
          <a:endParaRPr lang="fr-FR"/>
        </a:p>
      </dgm:t>
    </dgm:pt>
    <dgm:pt modelId="{27470ED2-02A4-4B67-8D4E-CB41E8569DD3}" type="pres">
      <dgm:prSet presAssocID="{D211F04D-A141-4E6A-9E5F-12951628F904}" presName="connectorText" presStyleLbl="sibTrans2D1" presStyleIdx="18" presStyleCnt="19"/>
      <dgm:spPr/>
      <dgm:t>
        <a:bodyPr/>
        <a:lstStyle/>
        <a:p>
          <a:endParaRPr lang="fr-FR"/>
        </a:p>
      </dgm:t>
    </dgm:pt>
    <dgm:pt modelId="{E5199196-4040-4B02-B154-0BC3D1F57DFF}" type="pres">
      <dgm:prSet presAssocID="{1DB68203-6C73-4DE9-A9A7-9450E1F8349E}" presName="node" presStyleLbl="node1" presStyleIdx="19" presStyleCnt="20">
        <dgm:presLayoutVars>
          <dgm:bulletEnabled val="1"/>
        </dgm:presLayoutVars>
      </dgm:prSet>
      <dgm:spPr/>
      <dgm:t>
        <a:bodyPr/>
        <a:lstStyle/>
        <a:p>
          <a:endParaRPr lang="fr-FR"/>
        </a:p>
      </dgm:t>
    </dgm:pt>
  </dgm:ptLst>
  <dgm:cxnLst>
    <dgm:cxn modelId="{6E01CD45-4880-42DF-8573-5A406AAB2EEE}" type="presOf" srcId="{36375A5A-45C8-4CC7-889E-907AA71BD91D}" destId="{D302AD51-0407-44AD-B028-7EF448ABB880}" srcOrd="0" destOrd="0" presId="urn:microsoft.com/office/officeart/2005/8/layout/process5"/>
    <dgm:cxn modelId="{7AD03734-8725-4999-94D8-35B3AF08D4CC}" type="presOf" srcId="{BB37F618-DA38-413A-8FCE-3D4BD965C7CC}" destId="{638D97C3-DE6D-437C-B6E0-BB2857A6040F}" srcOrd="0" destOrd="0" presId="urn:microsoft.com/office/officeart/2005/8/layout/process5"/>
    <dgm:cxn modelId="{5D4927F2-A123-425F-AF25-EAB7FF7FDC1A}" srcId="{512E7F6E-5BB2-4D07-9C83-D1038AE825EC}" destId="{D7DFD074-21D4-4049-8884-B1E8C842CDCF}" srcOrd="0" destOrd="0" parTransId="{6518EAC6-5A21-478B-8D26-7BA0A2A4D46E}" sibTransId="{52F6296B-F1A4-41BC-BBA3-5ACECF34244C}"/>
    <dgm:cxn modelId="{0A4E7AC0-27FA-4344-B602-8D56D7869C3B}" type="presOf" srcId="{1D8B9521-0CB4-4CF2-817E-E403482BD60C}" destId="{2AED97CF-8D94-4C8A-A450-BAF062BB8552}" srcOrd="0" destOrd="0" presId="urn:microsoft.com/office/officeart/2005/8/layout/process5"/>
    <dgm:cxn modelId="{8E75D589-E8CC-4AEE-93C6-BE547EF30625}" srcId="{512E7F6E-5BB2-4D07-9C83-D1038AE825EC}" destId="{250AB73C-2C7E-4C13-8263-2A348A736409}" srcOrd="3" destOrd="0" parTransId="{1D6FE3BA-190B-419E-AE41-4EB7737E7B74}" sibTransId="{8311C0B1-9030-47AC-BBFC-96A69D49F490}"/>
    <dgm:cxn modelId="{30241E91-C1B6-42CA-88AF-E8CE1DCA3BD8}" srcId="{512E7F6E-5BB2-4D07-9C83-D1038AE825EC}" destId="{80208911-F4E5-4AC8-AEA9-43CD79850FC6}" srcOrd="14" destOrd="0" parTransId="{75177569-A67C-459E-BD62-951E04FC1021}" sibTransId="{B431D7DA-1D6C-415A-A0F2-09B17C3A7C24}"/>
    <dgm:cxn modelId="{3011A534-AC0A-4BFA-90BD-87C6045C11AE}" type="presOf" srcId="{9738D622-C23B-4252-A3D5-97B5A1F05783}" destId="{4B31109B-ACB4-4B94-87E9-A80D7D6365E6}" srcOrd="1" destOrd="0" presId="urn:microsoft.com/office/officeart/2005/8/layout/process5"/>
    <dgm:cxn modelId="{0C1360CE-4FB0-471D-AA38-1AFBF4F51B6D}" type="presOf" srcId="{52F6296B-F1A4-41BC-BBA3-5ACECF34244C}" destId="{0C999482-F0CE-44C0-94F9-083290C91390}" srcOrd="0" destOrd="0" presId="urn:microsoft.com/office/officeart/2005/8/layout/process5"/>
    <dgm:cxn modelId="{B988206D-17A4-4172-92E2-D69B9E7C42B2}" type="presOf" srcId="{F4011476-B591-49E7-BAAF-6F91552A9996}" destId="{A0842F64-EE79-4F96-A661-FDAC8B487EA8}" srcOrd="0" destOrd="0" presId="urn:microsoft.com/office/officeart/2005/8/layout/process5"/>
    <dgm:cxn modelId="{F10EA044-E266-41BE-8AE2-DE2D3AB6814F}" type="presOf" srcId="{9FF75249-1722-4CC5-9CE1-2900DD38FC64}" destId="{6CC8785B-D468-4B6F-928D-F1B7D6DCD2FA}" srcOrd="0" destOrd="0" presId="urn:microsoft.com/office/officeart/2005/8/layout/process5"/>
    <dgm:cxn modelId="{3EB469DA-9F82-439F-A164-60083D705DA6}" srcId="{512E7F6E-5BB2-4D07-9C83-D1038AE825EC}" destId="{6A4C7293-5A05-4A50-B56E-B709CEE1E755}" srcOrd="13" destOrd="0" parTransId="{8642528C-06E7-429D-B936-DABA47D3A216}" sibTransId="{5263A633-6F0A-424B-A40D-47148FD314AF}"/>
    <dgm:cxn modelId="{BE15F77C-28CA-4BC9-9D9D-1CE36A9B7CB0}" type="presOf" srcId="{D7DFD074-21D4-4049-8884-B1E8C842CDCF}" destId="{6480BAFF-AABA-44D8-8316-6DB8C7B02510}" srcOrd="0" destOrd="0" presId="urn:microsoft.com/office/officeart/2005/8/layout/process5"/>
    <dgm:cxn modelId="{D0C3B79A-8541-4A85-9C23-0DB84FDA24BD}" type="presOf" srcId="{838CA6A7-BB76-479B-8AD8-B8D570A29596}" destId="{E7926B09-9D54-45BE-AE05-9EE839A5DD3C}" srcOrd="0" destOrd="0" presId="urn:microsoft.com/office/officeart/2005/8/layout/process5"/>
    <dgm:cxn modelId="{A604254A-686A-44C9-91F9-60E520ABEB72}" type="presOf" srcId="{D211F04D-A141-4E6A-9E5F-12951628F904}" destId="{27470ED2-02A4-4B67-8D4E-CB41E8569DD3}" srcOrd="1" destOrd="0" presId="urn:microsoft.com/office/officeart/2005/8/layout/process5"/>
    <dgm:cxn modelId="{07B37275-0435-4DBA-AEE3-FC0344AE972E}" type="presOf" srcId="{1DB68203-6C73-4DE9-A9A7-9450E1F8349E}" destId="{E5199196-4040-4B02-B154-0BC3D1F57DFF}" srcOrd="0" destOrd="0" presId="urn:microsoft.com/office/officeart/2005/8/layout/process5"/>
    <dgm:cxn modelId="{DC156DAC-6AB6-4E62-A008-CD455834CF0E}" srcId="{512E7F6E-5BB2-4D07-9C83-D1038AE825EC}" destId="{C0AA520C-7CCD-4051-B820-3B8F5AF446EF}" srcOrd="8" destOrd="0" parTransId="{70501D02-D0FB-4578-BCAF-F58E1AFD9CB7}" sibTransId="{373F29C1-AE98-40A0-BB30-BCDB7E62743E}"/>
    <dgm:cxn modelId="{60F953F9-4399-490F-A2B4-D802F3DE0420}" type="presOf" srcId="{3945A114-0EEB-4685-BF61-1C771AA2580A}" destId="{3843CEA8-FD29-4A87-939A-5F6B111B0D37}" srcOrd="0" destOrd="0" presId="urn:microsoft.com/office/officeart/2005/8/layout/process5"/>
    <dgm:cxn modelId="{B7FFE474-F8DB-4666-906B-859A909AA91C}" type="presOf" srcId="{595D0C44-E697-4312-BB70-6ECA81062657}" destId="{B3FB612F-B793-4491-A3F9-7044BADBFD8F}" srcOrd="0" destOrd="0" presId="urn:microsoft.com/office/officeart/2005/8/layout/process5"/>
    <dgm:cxn modelId="{90A58658-8C07-4327-A3FA-DE26554F36F7}" type="presOf" srcId="{DEFF9758-CD5D-479E-8C69-666B255D0CF1}" destId="{570C1642-E141-4DEA-AFAD-A39BD5DDAAB4}" srcOrd="0" destOrd="0" presId="urn:microsoft.com/office/officeart/2005/8/layout/process5"/>
    <dgm:cxn modelId="{1808B456-600B-4543-8D27-F03091CF94CF}" type="presOf" srcId="{6A4C7293-5A05-4A50-B56E-B709CEE1E755}" destId="{9ABD9798-DD98-4482-BB18-D455FAC1E483}" srcOrd="0" destOrd="0" presId="urn:microsoft.com/office/officeart/2005/8/layout/process5"/>
    <dgm:cxn modelId="{614A27BB-D6C6-4A73-A638-7BDD6B4AC326}" type="presOf" srcId="{9738D622-C23B-4252-A3D5-97B5A1F05783}" destId="{036033D2-27AF-4D25-91AC-17978BBBCBA3}" srcOrd="0" destOrd="0" presId="urn:microsoft.com/office/officeart/2005/8/layout/process5"/>
    <dgm:cxn modelId="{0EFB1AD0-80CA-454C-AAFD-62C4CB75238D}" type="presOf" srcId="{1CF602A5-3812-4B15-A33C-B53713F88E23}" destId="{6403AB9C-42EC-4115-87F2-A446E283071A}" srcOrd="0" destOrd="0" presId="urn:microsoft.com/office/officeart/2005/8/layout/process5"/>
    <dgm:cxn modelId="{EC225BC9-9591-4A53-B917-1E82791764F6}" type="presOf" srcId="{838CA6A7-BB76-479B-8AD8-B8D570A29596}" destId="{240C1C87-4BF1-46C2-A967-C2BAC8817369}" srcOrd="1" destOrd="0" presId="urn:microsoft.com/office/officeart/2005/8/layout/process5"/>
    <dgm:cxn modelId="{573129A9-296E-496D-BED3-3027A792B263}" type="presOf" srcId="{31F96C19-F106-47A8-AC60-98B8073284D1}" destId="{7DC25F52-1852-41C9-8938-DE4C927EA0F0}" srcOrd="0" destOrd="0" presId="urn:microsoft.com/office/officeart/2005/8/layout/process5"/>
    <dgm:cxn modelId="{CCF35655-0BCB-458D-97C7-4BF024B54485}" type="presOf" srcId="{0CD0FC0A-F0CA-4024-A3DA-9949258A7C98}" destId="{68B5623E-37AD-4FCE-AE27-87D67D56D359}" srcOrd="0" destOrd="0" presId="urn:microsoft.com/office/officeart/2005/8/layout/process5"/>
    <dgm:cxn modelId="{97166E50-BD5C-4A5F-BD00-8BB35D76CF29}" srcId="{512E7F6E-5BB2-4D07-9C83-D1038AE825EC}" destId="{1B8AE3E7-AEBC-47C0-BDF0-4036DC4D9E36}" srcOrd="16" destOrd="0" parTransId="{2B384CC4-01AF-47A3-A191-ECC5E3D45878}" sibTransId="{838CA6A7-BB76-479B-8AD8-B8D570A29596}"/>
    <dgm:cxn modelId="{7CC6D18E-BCB4-4832-AE69-24A88348C449}" type="presOf" srcId="{25E15F6A-3F83-4EDF-8162-799D4F845BD5}" destId="{CDBF4349-D4AC-4C45-A1AA-D1ADA76C6EB3}" srcOrd="0" destOrd="0" presId="urn:microsoft.com/office/officeart/2005/8/layout/process5"/>
    <dgm:cxn modelId="{F8C7598B-990B-40C6-87BE-52461ACF81E6}" type="presOf" srcId="{250AB73C-2C7E-4C13-8263-2A348A736409}" destId="{79765F59-EA12-41D3-B5AC-DB606EEE4B28}" srcOrd="0" destOrd="0" presId="urn:microsoft.com/office/officeart/2005/8/layout/process5"/>
    <dgm:cxn modelId="{5D5F41EC-3C79-425E-A127-21B6737B9DC6}" type="presOf" srcId="{05B34304-67F7-41EC-A50C-511FF6892F6A}" destId="{FB3E05AD-D708-4A58-B3A8-90B010A60D5A}" srcOrd="1" destOrd="0" presId="urn:microsoft.com/office/officeart/2005/8/layout/process5"/>
    <dgm:cxn modelId="{59028347-47A0-4D5A-A697-0D6130660B2E}" srcId="{512E7F6E-5BB2-4D07-9C83-D1038AE825EC}" destId="{0CD0FC0A-F0CA-4024-A3DA-9949258A7C98}" srcOrd="10" destOrd="0" parTransId="{5F0D0379-879F-4AA0-B063-1125FAB92FFB}" sibTransId="{200DB5DB-3014-48A2-A881-1D953BE036D6}"/>
    <dgm:cxn modelId="{C1E0B0F4-823C-4D24-ACAE-6EC602FBAF84}" type="presOf" srcId="{BD40C935-EE63-4928-B1E6-2C5E3587B179}" destId="{37D0BB67-A642-42CC-B3D3-1707F9F69BC5}" srcOrd="0" destOrd="0" presId="urn:microsoft.com/office/officeart/2005/8/layout/process5"/>
    <dgm:cxn modelId="{053CBB5D-9A48-4BDC-A077-74CAE2579EB7}" type="presOf" srcId="{654F256F-7B13-429B-AFDC-310F1DF2C4A9}" destId="{6D2A22F8-5716-4D75-855A-89F20B16A15D}" srcOrd="0" destOrd="0" presId="urn:microsoft.com/office/officeart/2005/8/layout/process5"/>
    <dgm:cxn modelId="{42A5AAB8-770D-420C-B46B-70B6D1C7D28C}" srcId="{512E7F6E-5BB2-4D07-9C83-D1038AE825EC}" destId="{BB37F618-DA38-413A-8FCE-3D4BD965C7CC}" srcOrd="2" destOrd="0" parTransId="{D2121723-0B5E-4EAC-85FA-5A8AD653B70D}" sibTransId="{6AD77E0D-DFAF-4B36-82D2-C929D11B0B32}"/>
    <dgm:cxn modelId="{EC09C349-3356-409B-898B-BB50F90CBBA1}" srcId="{512E7F6E-5BB2-4D07-9C83-D1038AE825EC}" destId="{DEFF9758-CD5D-479E-8C69-666B255D0CF1}" srcOrd="4" destOrd="0" parTransId="{464BAFA1-C40D-4AF1-B9F1-81E844605010}" sibTransId="{3945A114-0EEB-4685-BF61-1C771AA2580A}"/>
    <dgm:cxn modelId="{F23D4DE6-410C-4082-B720-DB482E3B7963}" srcId="{512E7F6E-5BB2-4D07-9C83-D1038AE825EC}" destId="{1D8B9521-0CB4-4CF2-817E-E403482BD60C}" srcOrd="5" destOrd="0" parTransId="{13DE5734-98EC-4DD5-9771-FA4884EDAA0C}" sibTransId="{26A7F8B9-0E53-42CF-89E6-282C364710F4}"/>
    <dgm:cxn modelId="{6BC23B9F-BC9D-4F8D-B1A2-28EABE6EF693}" type="presOf" srcId="{A8C1384B-901A-4920-B03A-F754C65901A6}" destId="{2F9935BE-30D2-4880-9F76-84373A9F94AD}" srcOrd="0" destOrd="0" presId="urn:microsoft.com/office/officeart/2005/8/layout/process5"/>
    <dgm:cxn modelId="{07953AD8-45C8-41E6-9F94-6E842CDEE606}" type="presOf" srcId="{373F29C1-AE98-40A0-BB30-BCDB7E62743E}" destId="{22AC6A49-91E7-4BF3-B359-C78F87437D0A}" srcOrd="0" destOrd="0" presId="urn:microsoft.com/office/officeart/2005/8/layout/process5"/>
    <dgm:cxn modelId="{FAFB59EE-4FEF-4228-A279-0AB66EF987EF}" type="presOf" srcId="{36375A5A-45C8-4CC7-889E-907AA71BD91D}" destId="{017012F2-A17F-426D-B417-5D78A41DF48D}" srcOrd="1" destOrd="0" presId="urn:microsoft.com/office/officeart/2005/8/layout/process5"/>
    <dgm:cxn modelId="{67F42F31-CA24-43AA-BDD7-19294CCD0861}" srcId="{512E7F6E-5BB2-4D07-9C83-D1038AE825EC}" destId="{60CE5432-0A54-4304-9C4E-AEA36F07DEB1}" srcOrd="18" destOrd="0" parTransId="{FDF7871D-F950-40F3-ADBD-8FB688676031}" sibTransId="{D211F04D-A141-4E6A-9E5F-12951628F904}"/>
    <dgm:cxn modelId="{D8CEEFB4-4E7F-438E-865B-9D27BBF49D01}" type="presOf" srcId="{B431D7DA-1D6C-415A-A0F2-09B17C3A7C24}" destId="{36F6475B-A023-4CEC-B9FE-4DD29ABE41CA}" srcOrd="1" destOrd="0" presId="urn:microsoft.com/office/officeart/2005/8/layout/process5"/>
    <dgm:cxn modelId="{932C0B81-98A6-4870-9BCB-868AFEB33329}" type="presOf" srcId="{6AD77E0D-DFAF-4B36-82D2-C929D11B0B32}" destId="{76E203CA-0501-45DB-8EA2-98A5F8A952D6}" srcOrd="1" destOrd="0" presId="urn:microsoft.com/office/officeart/2005/8/layout/process5"/>
    <dgm:cxn modelId="{E2603B8D-1E62-4325-B1AB-08D501F96823}" type="presOf" srcId="{26A7F8B9-0E53-42CF-89E6-282C364710F4}" destId="{622EE478-D40E-4241-A260-EE0373224657}" srcOrd="0" destOrd="0" presId="urn:microsoft.com/office/officeart/2005/8/layout/process5"/>
    <dgm:cxn modelId="{C3A0002A-FF59-446B-A57C-0C2A81CFC097}" type="presOf" srcId="{200DB5DB-3014-48A2-A881-1D953BE036D6}" destId="{8CA3B50F-B33B-4804-82B8-83DB9BED46B3}" srcOrd="0" destOrd="0" presId="urn:microsoft.com/office/officeart/2005/8/layout/process5"/>
    <dgm:cxn modelId="{05EE2D1E-CFF8-4AA9-9483-9F24AEBDC2DF}" type="presOf" srcId="{C36323D5-BF2D-4BAB-9BDB-C802A8C84051}" destId="{91379ED9-2EA9-4789-BA25-B3FA98CDDEFE}" srcOrd="0" destOrd="0" presId="urn:microsoft.com/office/officeart/2005/8/layout/process5"/>
    <dgm:cxn modelId="{44F2007E-F334-4201-BE75-659E91546E01}" type="presOf" srcId="{373F29C1-AE98-40A0-BB30-BCDB7E62743E}" destId="{8450194C-FAA1-4064-A0EB-738917EC57C6}" srcOrd="1" destOrd="0" presId="urn:microsoft.com/office/officeart/2005/8/layout/process5"/>
    <dgm:cxn modelId="{ABA63315-AA2B-4158-94CA-CE00F175E369}" srcId="{512E7F6E-5BB2-4D07-9C83-D1038AE825EC}" destId="{BD40C935-EE63-4928-B1E6-2C5E3587B179}" srcOrd="17" destOrd="0" parTransId="{25785E5F-E7F8-4F15-9986-6B3EEA0EF0BD}" sibTransId="{AA3BA1D9-F036-4C18-9DB6-4B56DE37B9F6}"/>
    <dgm:cxn modelId="{91838282-51C5-4BF2-80CF-1E08B7ED70A7}" type="presOf" srcId="{05B34304-67F7-41EC-A50C-511FF6892F6A}" destId="{7C529092-992D-452A-89FE-C2BD7C858830}" srcOrd="0" destOrd="0" presId="urn:microsoft.com/office/officeart/2005/8/layout/process5"/>
    <dgm:cxn modelId="{7CE995E3-6E74-4B91-AFCB-7DA7D92EAB85}" type="presOf" srcId="{60CE5432-0A54-4304-9C4E-AEA36F07DEB1}" destId="{0351541C-4BD8-45B6-B768-905AE564E7ED}" srcOrd="0" destOrd="0" presId="urn:microsoft.com/office/officeart/2005/8/layout/process5"/>
    <dgm:cxn modelId="{0A9C7D73-FE27-4292-ADAC-35277D3ADFCC}" type="presOf" srcId="{1B8AE3E7-AEBC-47C0-BDF0-4036DC4D9E36}" destId="{F6EF14E2-848A-47CB-93C3-E2200E7E1505}" srcOrd="0" destOrd="0" presId="urn:microsoft.com/office/officeart/2005/8/layout/process5"/>
    <dgm:cxn modelId="{B2361158-8847-481B-9F70-272F0FBFF8F7}" srcId="{512E7F6E-5BB2-4D07-9C83-D1038AE825EC}" destId="{654F256F-7B13-429B-AFDC-310F1DF2C4A9}" srcOrd="6" destOrd="0" parTransId="{590E71D1-3711-403A-A196-4FDDDC6E0878}" sibTransId="{9FF75249-1722-4CC5-9CE1-2900DD38FC64}"/>
    <dgm:cxn modelId="{7AFC27EC-D247-42EA-ACFE-7732958B2483}" type="presOf" srcId="{3945A114-0EEB-4685-BF61-1C771AA2580A}" destId="{2CFD7F28-BC1E-4DEF-A64C-9B17ABB1CA14}" srcOrd="1" destOrd="0" presId="urn:microsoft.com/office/officeart/2005/8/layout/process5"/>
    <dgm:cxn modelId="{2D2B0B86-4C9E-4634-999F-376FCFFB937D}" srcId="{512E7F6E-5BB2-4D07-9C83-D1038AE825EC}" destId="{1CF602A5-3812-4B15-A33C-B53713F88E23}" srcOrd="9" destOrd="0" parTransId="{D2999407-BFDE-428F-A874-57349092A0D0}" sibTransId="{05B34304-67F7-41EC-A50C-511FF6892F6A}"/>
    <dgm:cxn modelId="{00FE2395-9E4D-40DA-9FC9-E1A9208B28A8}" type="presOf" srcId="{52F6296B-F1A4-41BC-BBA3-5ACECF34244C}" destId="{F1A612D1-71DC-4742-9F32-04469ABC14F4}" srcOrd="1" destOrd="0" presId="urn:microsoft.com/office/officeart/2005/8/layout/process5"/>
    <dgm:cxn modelId="{2FF69546-1B1B-41D7-A7A9-53C17DC4D036}" type="presOf" srcId="{9FF75249-1722-4CC5-9CE1-2900DD38FC64}" destId="{B1F41346-7DC4-4436-A1EE-338CE1F9CDCD}" srcOrd="1" destOrd="0" presId="urn:microsoft.com/office/officeart/2005/8/layout/process5"/>
    <dgm:cxn modelId="{6072A625-2A97-4BDC-98C6-2C87C949A843}" type="presOf" srcId="{6AD77E0D-DFAF-4B36-82D2-C929D11B0B32}" destId="{CAC9A9F2-49BA-40BA-B034-361FBCC38329}" srcOrd="0" destOrd="0" presId="urn:microsoft.com/office/officeart/2005/8/layout/process5"/>
    <dgm:cxn modelId="{48BA92F1-3D2F-4390-84F1-EA845992B6CA}" type="presOf" srcId="{80208911-F4E5-4AC8-AEA9-43CD79850FC6}" destId="{15EC8189-6AF7-4AF1-A50D-8B78BD380B89}" srcOrd="0" destOrd="0" presId="urn:microsoft.com/office/officeart/2005/8/layout/process5"/>
    <dgm:cxn modelId="{4A4BAB8C-5387-4803-80DF-FFA37839193A}" type="presOf" srcId="{AA3BA1D9-F036-4C18-9DB6-4B56DE37B9F6}" destId="{6CD15B33-884B-4CCF-BF86-A9210E8CC26D}" srcOrd="0" destOrd="0" presId="urn:microsoft.com/office/officeart/2005/8/layout/process5"/>
    <dgm:cxn modelId="{5F735CAB-D2ED-407A-9B72-798241898DA0}" type="presOf" srcId="{200DB5DB-3014-48A2-A881-1D953BE036D6}" destId="{8F505680-D6AB-4F34-8A76-15A3CC5EC09A}" srcOrd="1" destOrd="0" presId="urn:microsoft.com/office/officeart/2005/8/layout/process5"/>
    <dgm:cxn modelId="{557A277C-3103-443A-A6B7-6E5D720A3BDE}" type="presOf" srcId="{52D8E244-520E-4FCB-897E-298730402814}" destId="{51224B10-F479-4FCF-8A07-1887CEA0932A}" srcOrd="0" destOrd="0" presId="urn:microsoft.com/office/officeart/2005/8/layout/process5"/>
    <dgm:cxn modelId="{CF1A3276-24EB-4B8C-B182-5B639CC253FD}" srcId="{512E7F6E-5BB2-4D07-9C83-D1038AE825EC}" destId="{29BE5A12-CC90-4027-9318-0E7690414020}" srcOrd="12" destOrd="0" parTransId="{2160EFCE-EB51-4A64-8DB9-3672558B2E6C}" sibTransId="{36375A5A-45C8-4CC7-889E-907AA71BD91D}"/>
    <dgm:cxn modelId="{869437B9-5EB9-4F19-B3D4-C1F0BE95FA31}" type="presOf" srcId="{29BE5A12-CC90-4027-9318-0E7690414020}" destId="{72867729-2ABF-4A39-B868-268CA9CFA0D5}" srcOrd="0" destOrd="0" presId="urn:microsoft.com/office/officeart/2005/8/layout/process5"/>
    <dgm:cxn modelId="{38229A38-21DF-46B8-9A76-1858F67A4FB9}" type="presOf" srcId="{25E15F6A-3F83-4EDF-8162-799D4F845BD5}" destId="{E747639F-DD80-43BB-A39C-517361058669}" srcOrd="1" destOrd="0" presId="urn:microsoft.com/office/officeart/2005/8/layout/process5"/>
    <dgm:cxn modelId="{84CF734D-3E37-4A6A-90AE-E7AF822CBCEF}" type="presOf" srcId="{8311C0B1-9030-47AC-BBFC-96A69D49F490}" destId="{D515E5CC-8163-401C-B00E-B2AFE8A721F8}" srcOrd="1" destOrd="0" presId="urn:microsoft.com/office/officeart/2005/8/layout/process5"/>
    <dgm:cxn modelId="{4A8D503B-1FC0-40C5-BEDD-460C608DA16D}" srcId="{512E7F6E-5BB2-4D07-9C83-D1038AE825EC}" destId="{1DB68203-6C73-4DE9-A9A7-9450E1F8349E}" srcOrd="19" destOrd="0" parTransId="{CDB291C8-959B-4C55-BA0C-3C5D8065C509}" sibTransId="{64C89E2C-F47E-48B2-8C3A-F66C40B9096F}"/>
    <dgm:cxn modelId="{D0246907-EA96-4CFE-BCD3-01D1657BE527}" type="presOf" srcId="{C36323D5-BF2D-4BAB-9BDB-C802A8C84051}" destId="{DC74085F-1A94-4408-AFEE-C5CC23A1E47A}" srcOrd="1" destOrd="0" presId="urn:microsoft.com/office/officeart/2005/8/layout/process5"/>
    <dgm:cxn modelId="{C455E7DF-9A18-4BD5-AEEE-85C5A58244DB}" type="presOf" srcId="{512E7F6E-5BB2-4D07-9C83-D1038AE825EC}" destId="{E38BB36B-2915-49B5-9947-5E412913F2C0}" srcOrd="0" destOrd="0" presId="urn:microsoft.com/office/officeart/2005/8/layout/process5"/>
    <dgm:cxn modelId="{C6238BCA-CFE1-4A64-B6E7-9672D15C7519}" type="presOf" srcId="{8311C0B1-9030-47AC-BBFC-96A69D49F490}" destId="{ED532526-CDCF-4367-AC6D-4ACD4E12433B}" srcOrd="0" destOrd="0" presId="urn:microsoft.com/office/officeart/2005/8/layout/process5"/>
    <dgm:cxn modelId="{10EC49FF-5C9B-4CA0-B028-43D18433A1EE}" type="presOf" srcId="{B431D7DA-1D6C-415A-A0F2-09B17C3A7C24}" destId="{EEDC1E5A-58C9-4307-88AD-AAFA17C76CF8}" srcOrd="0" destOrd="0" presId="urn:microsoft.com/office/officeart/2005/8/layout/process5"/>
    <dgm:cxn modelId="{F6138CA8-FFA5-4A19-83AB-74C66FF08DE3}" type="presOf" srcId="{D211F04D-A141-4E6A-9E5F-12951628F904}" destId="{E91114B1-5C63-47B9-94F0-566B16CFD4D8}" srcOrd="0" destOrd="0" presId="urn:microsoft.com/office/officeart/2005/8/layout/process5"/>
    <dgm:cxn modelId="{E53C2456-C473-4C5C-9035-870DB379DAEC}" srcId="{512E7F6E-5BB2-4D07-9C83-D1038AE825EC}" destId="{A8C1384B-901A-4920-B03A-F754C65901A6}" srcOrd="15" destOrd="0" parTransId="{FE1BB359-F301-4DCA-A084-7659F86C86B5}" sibTransId="{595D0C44-E697-4312-BB70-6ECA81062657}"/>
    <dgm:cxn modelId="{5DDA12AB-CDA6-4C57-848C-43A9CCE2DB38}" srcId="{512E7F6E-5BB2-4D07-9C83-D1038AE825EC}" destId="{31F96C19-F106-47A8-AC60-98B8073284D1}" srcOrd="7" destOrd="0" parTransId="{3CD38BD5-AC03-41B7-8608-27DB1EBAEB92}" sibTransId="{25E15F6A-3F83-4EDF-8162-799D4F845BD5}"/>
    <dgm:cxn modelId="{F2108C75-8193-4432-9357-0AD6BF0EE85E}" type="presOf" srcId="{C0AA520C-7CCD-4051-B820-3B8F5AF446EF}" destId="{A6BEFD59-4B67-496D-9614-14566EA6DA70}" srcOrd="0" destOrd="0" presId="urn:microsoft.com/office/officeart/2005/8/layout/process5"/>
    <dgm:cxn modelId="{E612708B-6702-4FA7-A385-558995D14EEC}" type="presOf" srcId="{5263A633-6F0A-424B-A40D-47148FD314AF}" destId="{F391897A-29E5-434B-89F6-F3916CAB264C}" srcOrd="0" destOrd="0" presId="urn:microsoft.com/office/officeart/2005/8/layout/process5"/>
    <dgm:cxn modelId="{9536CF9D-194C-4269-A5F4-47770AE163EE}" type="presOf" srcId="{26A7F8B9-0E53-42CF-89E6-282C364710F4}" destId="{D7046471-73AD-41A0-9653-C6AFD2C21248}" srcOrd="1" destOrd="0" presId="urn:microsoft.com/office/officeart/2005/8/layout/process5"/>
    <dgm:cxn modelId="{68A69EB8-93E2-4EE7-95EA-2E6B4E7B8629}" srcId="{512E7F6E-5BB2-4D07-9C83-D1038AE825EC}" destId="{F4011476-B591-49E7-BAAF-6F91552A9996}" srcOrd="1" destOrd="0" parTransId="{11205005-5E79-431F-8510-EA493EBAE549}" sibTransId="{9738D622-C23B-4252-A3D5-97B5A1F05783}"/>
    <dgm:cxn modelId="{E203BF74-15E1-4A4C-AD61-2BF94F81A28B}" type="presOf" srcId="{AA3BA1D9-F036-4C18-9DB6-4B56DE37B9F6}" destId="{6C7CB8F5-749B-4E06-83FD-B3B6B8161A1F}" srcOrd="1" destOrd="0" presId="urn:microsoft.com/office/officeart/2005/8/layout/process5"/>
    <dgm:cxn modelId="{388CAA00-CF7C-4778-8BBE-7E50028FA1B1}" type="presOf" srcId="{5263A633-6F0A-424B-A40D-47148FD314AF}" destId="{2D75FB02-68E0-48BF-A5A4-682C1A4F35A2}" srcOrd="1" destOrd="0" presId="urn:microsoft.com/office/officeart/2005/8/layout/process5"/>
    <dgm:cxn modelId="{303A4BC2-3F13-4013-A7AC-63868324A8D9}" srcId="{512E7F6E-5BB2-4D07-9C83-D1038AE825EC}" destId="{52D8E244-520E-4FCB-897E-298730402814}" srcOrd="11" destOrd="0" parTransId="{37D692BC-4E5B-4755-BF78-614543D9C817}" sibTransId="{C36323D5-BF2D-4BAB-9BDB-C802A8C84051}"/>
    <dgm:cxn modelId="{9F087117-0C59-4948-BD7F-34F4EF4E03B8}" type="presOf" srcId="{595D0C44-E697-4312-BB70-6ECA81062657}" destId="{5547D4AB-D4CB-4906-9ADE-9F2F5F008FFA}" srcOrd="1" destOrd="0" presId="urn:microsoft.com/office/officeart/2005/8/layout/process5"/>
    <dgm:cxn modelId="{92D7D263-DBE6-4B34-9A50-D7DA0ACA585F}" type="presParOf" srcId="{E38BB36B-2915-49B5-9947-5E412913F2C0}" destId="{6480BAFF-AABA-44D8-8316-6DB8C7B02510}" srcOrd="0" destOrd="0" presId="urn:microsoft.com/office/officeart/2005/8/layout/process5"/>
    <dgm:cxn modelId="{4EBDF717-F083-49C1-81B9-CB47D17DE68B}" type="presParOf" srcId="{E38BB36B-2915-49B5-9947-5E412913F2C0}" destId="{0C999482-F0CE-44C0-94F9-083290C91390}" srcOrd="1" destOrd="0" presId="urn:microsoft.com/office/officeart/2005/8/layout/process5"/>
    <dgm:cxn modelId="{EA657133-EACE-4066-941C-E2B195EF8E98}" type="presParOf" srcId="{0C999482-F0CE-44C0-94F9-083290C91390}" destId="{F1A612D1-71DC-4742-9F32-04469ABC14F4}" srcOrd="0" destOrd="0" presId="urn:microsoft.com/office/officeart/2005/8/layout/process5"/>
    <dgm:cxn modelId="{91D5AE4D-0994-467D-B6F8-DE867945D321}" type="presParOf" srcId="{E38BB36B-2915-49B5-9947-5E412913F2C0}" destId="{A0842F64-EE79-4F96-A661-FDAC8B487EA8}" srcOrd="2" destOrd="0" presId="urn:microsoft.com/office/officeart/2005/8/layout/process5"/>
    <dgm:cxn modelId="{4EEFFC94-BC95-4837-847F-AC11C69CF845}" type="presParOf" srcId="{E38BB36B-2915-49B5-9947-5E412913F2C0}" destId="{036033D2-27AF-4D25-91AC-17978BBBCBA3}" srcOrd="3" destOrd="0" presId="urn:microsoft.com/office/officeart/2005/8/layout/process5"/>
    <dgm:cxn modelId="{1B60D5DE-E794-4237-9172-6D3AA8892684}" type="presParOf" srcId="{036033D2-27AF-4D25-91AC-17978BBBCBA3}" destId="{4B31109B-ACB4-4B94-87E9-A80D7D6365E6}" srcOrd="0" destOrd="0" presId="urn:microsoft.com/office/officeart/2005/8/layout/process5"/>
    <dgm:cxn modelId="{8FB08B09-9211-4235-BBF6-CEB6D3DC17A3}" type="presParOf" srcId="{E38BB36B-2915-49B5-9947-5E412913F2C0}" destId="{638D97C3-DE6D-437C-B6E0-BB2857A6040F}" srcOrd="4" destOrd="0" presId="urn:microsoft.com/office/officeart/2005/8/layout/process5"/>
    <dgm:cxn modelId="{A518EC71-2F7D-4D7F-B430-2ADC7DF43B6C}" type="presParOf" srcId="{E38BB36B-2915-49B5-9947-5E412913F2C0}" destId="{CAC9A9F2-49BA-40BA-B034-361FBCC38329}" srcOrd="5" destOrd="0" presId="urn:microsoft.com/office/officeart/2005/8/layout/process5"/>
    <dgm:cxn modelId="{8E2A58BB-2968-4B3D-846F-CCB9C392FECA}" type="presParOf" srcId="{CAC9A9F2-49BA-40BA-B034-361FBCC38329}" destId="{76E203CA-0501-45DB-8EA2-98A5F8A952D6}" srcOrd="0" destOrd="0" presId="urn:microsoft.com/office/officeart/2005/8/layout/process5"/>
    <dgm:cxn modelId="{CDDB2A43-243A-47E5-8171-E63A0794F9C5}" type="presParOf" srcId="{E38BB36B-2915-49B5-9947-5E412913F2C0}" destId="{79765F59-EA12-41D3-B5AC-DB606EEE4B28}" srcOrd="6" destOrd="0" presId="urn:microsoft.com/office/officeart/2005/8/layout/process5"/>
    <dgm:cxn modelId="{121F9F90-1E38-4034-BD0B-16C51F80AEF3}" type="presParOf" srcId="{E38BB36B-2915-49B5-9947-5E412913F2C0}" destId="{ED532526-CDCF-4367-AC6D-4ACD4E12433B}" srcOrd="7" destOrd="0" presId="urn:microsoft.com/office/officeart/2005/8/layout/process5"/>
    <dgm:cxn modelId="{306D2797-B35F-43E2-9418-B1B0FCC22A67}" type="presParOf" srcId="{ED532526-CDCF-4367-AC6D-4ACD4E12433B}" destId="{D515E5CC-8163-401C-B00E-B2AFE8A721F8}" srcOrd="0" destOrd="0" presId="urn:microsoft.com/office/officeart/2005/8/layout/process5"/>
    <dgm:cxn modelId="{6C728D48-34D2-4B67-AAEA-23ACEB8E381E}" type="presParOf" srcId="{E38BB36B-2915-49B5-9947-5E412913F2C0}" destId="{570C1642-E141-4DEA-AFAD-A39BD5DDAAB4}" srcOrd="8" destOrd="0" presId="urn:microsoft.com/office/officeart/2005/8/layout/process5"/>
    <dgm:cxn modelId="{29D7D3AE-33AC-494E-BFDE-9DCE49BFEC9A}" type="presParOf" srcId="{E38BB36B-2915-49B5-9947-5E412913F2C0}" destId="{3843CEA8-FD29-4A87-939A-5F6B111B0D37}" srcOrd="9" destOrd="0" presId="urn:microsoft.com/office/officeart/2005/8/layout/process5"/>
    <dgm:cxn modelId="{75195EA3-E3D7-4FBC-854D-62A7CDE390CD}" type="presParOf" srcId="{3843CEA8-FD29-4A87-939A-5F6B111B0D37}" destId="{2CFD7F28-BC1E-4DEF-A64C-9B17ABB1CA14}" srcOrd="0" destOrd="0" presId="urn:microsoft.com/office/officeart/2005/8/layout/process5"/>
    <dgm:cxn modelId="{FFFE8118-1DD6-4650-B75D-BE8CEA265C96}" type="presParOf" srcId="{E38BB36B-2915-49B5-9947-5E412913F2C0}" destId="{2AED97CF-8D94-4C8A-A450-BAF062BB8552}" srcOrd="10" destOrd="0" presId="urn:microsoft.com/office/officeart/2005/8/layout/process5"/>
    <dgm:cxn modelId="{060429DE-3CE9-43B9-944E-241D0501520B}" type="presParOf" srcId="{E38BB36B-2915-49B5-9947-5E412913F2C0}" destId="{622EE478-D40E-4241-A260-EE0373224657}" srcOrd="11" destOrd="0" presId="urn:microsoft.com/office/officeart/2005/8/layout/process5"/>
    <dgm:cxn modelId="{08C78ACC-A4E9-4D6B-B79F-0B41CE7CAA65}" type="presParOf" srcId="{622EE478-D40E-4241-A260-EE0373224657}" destId="{D7046471-73AD-41A0-9653-C6AFD2C21248}" srcOrd="0" destOrd="0" presId="urn:microsoft.com/office/officeart/2005/8/layout/process5"/>
    <dgm:cxn modelId="{E09824E4-28B3-469C-9A94-F6ABECD12050}" type="presParOf" srcId="{E38BB36B-2915-49B5-9947-5E412913F2C0}" destId="{6D2A22F8-5716-4D75-855A-89F20B16A15D}" srcOrd="12" destOrd="0" presId="urn:microsoft.com/office/officeart/2005/8/layout/process5"/>
    <dgm:cxn modelId="{E6A5EF69-94EF-47AB-AE24-EB729E711DC6}" type="presParOf" srcId="{E38BB36B-2915-49B5-9947-5E412913F2C0}" destId="{6CC8785B-D468-4B6F-928D-F1B7D6DCD2FA}" srcOrd="13" destOrd="0" presId="urn:microsoft.com/office/officeart/2005/8/layout/process5"/>
    <dgm:cxn modelId="{924F12BF-B0B8-4ACD-A0CA-FF22D53947C8}" type="presParOf" srcId="{6CC8785B-D468-4B6F-928D-F1B7D6DCD2FA}" destId="{B1F41346-7DC4-4436-A1EE-338CE1F9CDCD}" srcOrd="0" destOrd="0" presId="urn:microsoft.com/office/officeart/2005/8/layout/process5"/>
    <dgm:cxn modelId="{3A3E7524-5684-4CCC-9E80-34C7EC71DBC4}" type="presParOf" srcId="{E38BB36B-2915-49B5-9947-5E412913F2C0}" destId="{7DC25F52-1852-41C9-8938-DE4C927EA0F0}" srcOrd="14" destOrd="0" presId="urn:microsoft.com/office/officeart/2005/8/layout/process5"/>
    <dgm:cxn modelId="{3EA46A3E-30C3-4E6A-8AF9-15DECB7A375E}" type="presParOf" srcId="{E38BB36B-2915-49B5-9947-5E412913F2C0}" destId="{CDBF4349-D4AC-4C45-A1AA-D1ADA76C6EB3}" srcOrd="15" destOrd="0" presId="urn:microsoft.com/office/officeart/2005/8/layout/process5"/>
    <dgm:cxn modelId="{6F655EA8-1B22-414D-8678-D582CBAB7EC2}" type="presParOf" srcId="{CDBF4349-D4AC-4C45-A1AA-D1ADA76C6EB3}" destId="{E747639F-DD80-43BB-A39C-517361058669}" srcOrd="0" destOrd="0" presId="urn:microsoft.com/office/officeart/2005/8/layout/process5"/>
    <dgm:cxn modelId="{D04D14BD-6956-4E2D-870D-2667DF813FC7}" type="presParOf" srcId="{E38BB36B-2915-49B5-9947-5E412913F2C0}" destId="{A6BEFD59-4B67-496D-9614-14566EA6DA70}" srcOrd="16" destOrd="0" presId="urn:microsoft.com/office/officeart/2005/8/layout/process5"/>
    <dgm:cxn modelId="{8080C3D0-5BC5-429A-A6F9-6D6951810274}" type="presParOf" srcId="{E38BB36B-2915-49B5-9947-5E412913F2C0}" destId="{22AC6A49-91E7-4BF3-B359-C78F87437D0A}" srcOrd="17" destOrd="0" presId="urn:microsoft.com/office/officeart/2005/8/layout/process5"/>
    <dgm:cxn modelId="{E8B654F9-0A39-4A5F-A53F-7044D1CBE789}" type="presParOf" srcId="{22AC6A49-91E7-4BF3-B359-C78F87437D0A}" destId="{8450194C-FAA1-4064-A0EB-738917EC57C6}" srcOrd="0" destOrd="0" presId="urn:microsoft.com/office/officeart/2005/8/layout/process5"/>
    <dgm:cxn modelId="{7BAC46AF-9C62-42E8-B125-D700F0A6E85F}" type="presParOf" srcId="{E38BB36B-2915-49B5-9947-5E412913F2C0}" destId="{6403AB9C-42EC-4115-87F2-A446E283071A}" srcOrd="18" destOrd="0" presId="urn:microsoft.com/office/officeart/2005/8/layout/process5"/>
    <dgm:cxn modelId="{61CA58F6-FE88-4EBB-9E95-B380C2290E20}" type="presParOf" srcId="{E38BB36B-2915-49B5-9947-5E412913F2C0}" destId="{7C529092-992D-452A-89FE-C2BD7C858830}" srcOrd="19" destOrd="0" presId="urn:microsoft.com/office/officeart/2005/8/layout/process5"/>
    <dgm:cxn modelId="{CCA237B9-B7F1-48F8-B638-A514EAC84230}" type="presParOf" srcId="{7C529092-992D-452A-89FE-C2BD7C858830}" destId="{FB3E05AD-D708-4A58-B3A8-90B010A60D5A}" srcOrd="0" destOrd="0" presId="urn:microsoft.com/office/officeart/2005/8/layout/process5"/>
    <dgm:cxn modelId="{14389D2C-9EF8-4AC0-B3F6-F0292BB14C5B}" type="presParOf" srcId="{E38BB36B-2915-49B5-9947-5E412913F2C0}" destId="{68B5623E-37AD-4FCE-AE27-87D67D56D359}" srcOrd="20" destOrd="0" presId="urn:microsoft.com/office/officeart/2005/8/layout/process5"/>
    <dgm:cxn modelId="{D0EAB127-BBE1-436D-9665-DAC1BE900DFA}" type="presParOf" srcId="{E38BB36B-2915-49B5-9947-5E412913F2C0}" destId="{8CA3B50F-B33B-4804-82B8-83DB9BED46B3}" srcOrd="21" destOrd="0" presId="urn:microsoft.com/office/officeart/2005/8/layout/process5"/>
    <dgm:cxn modelId="{6CB42D3F-A8C7-4218-A09B-9A19E4281AFC}" type="presParOf" srcId="{8CA3B50F-B33B-4804-82B8-83DB9BED46B3}" destId="{8F505680-D6AB-4F34-8A76-15A3CC5EC09A}" srcOrd="0" destOrd="0" presId="urn:microsoft.com/office/officeart/2005/8/layout/process5"/>
    <dgm:cxn modelId="{B0D9CC3C-8964-4125-BB08-AF8F36A66821}" type="presParOf" srcId="{E38BB36B-2915-49B5-9947-5E412913F2C0}" destId="{51224B10-F479-4FCF-8A07-1887CEA0932A}" srcOrd="22" destOrd="0" presId="urn:microsoft.com/office/officeart/2005/8/layout/process5"/>
    <dgm:cxn modelId="{9D0BBC0D-2375-4B1F-B9DD-C9ADECBF2660}" type="presParOf" srcId="{E38BB36B-2915-49B5-9947-5E412913F2C0}" destId="{91379ED9-2EA9-4789-BA25-B3FA98CDDEFE}" srcOrd="23" destOrd="0" presId="urn:microsoft.com/office/officeart/2005/8/layout/process5"/>
    <dgm:cxn modelId="{DBF425E2-88E2-4C2F-A07C-1A97262A8D8C}" type="presParOf" srcId="{91379ED9-2EA9-4789-BA25-B3FA98CDDEFE}" destId="{DC74085F-1A94-4408-AFEE-C5CC23A1E47A}" srcOrd="0" destOrd="0" presId="urn:microsoft.com/office/officeart/2005/8/layout/process5"/>
    <dgm:cxn modelId="{0AB2FF42-788A-4D2D-9952-586694B006A1}" type="presParOf" srcId="{E38BB36B-2915-49B5-9947-5E412913F2C0}" destId="{72867729-2ABF-4A39-B868-268CA9CFA0D5}" srcOrd="24" destOrd="0" presId="urn:microsoft.com/office/officeart/2005/8/layout/process5"/>
    <dgm:cxn modelId="{7EAB6D24-2F77-46E3-BAA6-65517B2F1F98}" type="presParOf" srcId="{E38BB36B-2915-49B5-9947-5E412913F2C0}" destId="{D302AD51-0407-44AD-B028-7EF448ABB880}" srcOrd="25" destOrd="0" presId="urn:microsoft.com/office/officeart/2005/8/layout/process5"/>
    <dgm:cxn modelId="{AF0B2669-BFAB-41DB-A2D1-4F49FF0A3895}" type="presParOf" srcId="{D302AD51-0407-44AD-B028-7EF448ABB880}" destId="{017012F2-A17F-426D-B417-5D78A41DF48D}" srcOrd="0" destOrd="0" presId="urn:microsoft.com/office/officeart/2005/8/layout/process5"/>
    <dgm:cxn modelId="{9B595102-B0AD-49B6-9AEF-A2BF33C7AF77}" type="presParOf" srcId="{E38BB36B-2915-49B5-9947-5E412913F2C0}" destId="{9ABD9798-DD98-4482-BB18-D455FAC1E483}" srcOrd="26" destOrd="0" presId="urn:microsoft.com/office/officeart/2005/8/layout/process5"/>
    <dgm:cxn modelId="{44BCDEF4-801F-4173-8BE3-CD2E4B44DE69}" type="presParOf" srcId="{E38BB36B-2915-49B5-9947-5E412913F2C0}" destId="{F391897A-29E5-434B-89F6-F3916CAB264C}" srcOrd="27" destOrd="0" presId="urn:microsoft.com/office/officeart/2005/8/layout/process5"/>
    <dgm:cxn modelId="{AC4EB43A-4A97-4533-A59A-960821AB18F7}" type="presParOf" srcId="{F391897A-29E5-434B-89F6-F3916CAB264C}" destId="{2D75FB02-68E0-48BF-A5A4-682C1A4F35A2}" srcOrd="0" destOrd="0" presId="urn:microsoft.com/office/officeart/2005/8/layout/process5"/>
    <dgm:cxn modelId="{288C1E73-537E-4AB3-AAFB-6765126E0419}" type="presParOf" srcId="{E38BB36B-2915-49B5-9947-5E412913F2C0}" destId="{15EC8189-6AF7-4AF1-A50D-8B78BD380B89}" srcOrd="28" destOrd="0" presId="urn:microsoft.com/office/officeart/2005/8/layout/process5"/>
    <dgm:cxn modelId="{A3DEE99C-A4BE-44AE-83AB-6917B358A30F}" type="presParOf" srcId="{E38BB36B-2915-49B5-9947-5E412913F2C0}" destId="{EEDC1E5A-58C9-4307-88AD-AAFA17C76CF8}" srcOrd="29" destOrd="0" presId="urn:microsoft.com/office/officeart/2005/8/layout/process5"/>
    <dgm:cxn modelId="{A8375D48-3D64-4842-8C8E-37B9F7F9EB0E}" type="presParOf" srcId="{EEDC1E5A-58C9-4307-88AD-AAFA17C76CF8}" destId="{36F6475B-A023-4CEC-B9FE-4DD29ABE41CA}" srcOrd="0" destOrd="0" presId="urn:microsoft.com/office/officeart/2005/8/layout/process5"/>
    <dgm:cxn modelId="{9F65516B-D4B9-4828-B776-CF5FA3A657A1}" type="presParOf" srcId="{E38BB36B-2915-49B5-9947-5E412913F2C0}" destId="{2F9935BE-30D2-4880-9F76-84373A9F94AD}" srcOrd="30" destOrd="0" presId="urn:microsoft.com/office/officeart/2005/8/layout/process5"/>
    <dgm:cxn modelId="{895E9358-7B94-48EA-888B-A53706BF5982}" type="presParOf" srcId="{E38BB36B-2915-49B5-9947-5E412913F2C0}" destId="{B3FB612F-B793-4491-A3F9-7044BADBFD8F}" srcOrd="31" destOrd="0" presId="urn:microsoft.com/office/officeart/2005/8/layout/process5"/>
    <dgm:cxn modelId="{926004F2-B319-486A-B9B3-353574AB406F}" type="presParOf" srcId="{B3FB612F-B793-4491-A3F9-7044BADBFD8F}" destId="{5547D4AB-D4CB-4906-9ADE-9F2F5F008FFA}" srcOrd="0" destOrd="0" presId="urn:microsoft.com/office/officeart/2005/8/layout/process5"/>
    <dgm:cxn modelId="{BCF8E9EF-C417-4FD0-9D23-9338C4198A15}" type="presParOf" srcId="{E38BB36B-2915-49B5-9947-5E412913F2C0}" destId="{F6EF14E2-848A-47CB-93C3-E2200E7E1505}" srcOrd="32" destOrd="0" presId="urn:microsoft.com/office/officeart/2005/8/layout/process5"/>
    <dgm:cxn modelId="{3CC37DD4-D03B-4F2C-92AE-AC36C3B4528D}" type="presParOf" srcId="{E38BB36B-2915-49B5-9947-5E412913F2C0}" destId="{E7926B09-9D54-45BE-AE05-9EE839A5DD3C}" srcOrd="33" destOrd="0" presId="urn:microsoft.com/office/officeart/2005/8/layout/process5"/>
    <dgm:cxn modelId="{2B4E4DC2-72E6-4A35-817D-D64AB7980DA6}" type="presParOf" srcId="{E7926B09-9D54-45BE-AE05-9EE839A5DD3C}" destId="{240C1C87-4BF1-46C2-A967-C2BAC8817369}" srcOrd="0" destOrd="0" presId="urn:microsoft.com/office/officeart/2005/8/layout/process5"/>
    <dgm:cxn modelId="{67C07B09-671C-4D8C-9091-8D81966AF557}" type="presParOf" srcId="{E38BB36B-2915-49B5-9947-5E412913F2C0}" destId="{37D0BB67-A642-42CC-B3D3-1707F9F69BC5}" srcOrd="34" destOrd="0" presId="urn:microsoft.com/office/officeart/2005/8/layout/process5"/>
    <dgm:cxn modelId="{71E3531F-CB91-42B8-B83F-F5CE1F6FC8C5}" type="presParOf" srcId="{E38BB36B-2915-49B5-9947-5E412913F2C0}" destId="{6CD15B33-884B-4CCF-BF86-A9210E8CC26D}" srcOrd="35" destOrd="0" presId="urn:microsoft.com/office/officeart/2005/8/layout/process5"/>
    <dgm:cxn modelId="{75A35C4D-2C7D-4C7F-967C-BF3CF4914C95}" type="presParOf" srcId="{6CD15B33-884B-4CCF-BF86-A9210E8CC26D}" destId="{6C7CB8F5-749B-4E06-83FD-B3B6B8161A1F}" srcOrd="0" destOrd="0" presId="urn:microsoft.com/office/officeart/2005/8/layout/process5"/>
    <dgm:cxn modelId="{4C6418C3-E610-44E1-AAFB-1A6B3F92D361}" type="presParOf" srcId="{E38BB36B-2915-49B5-9947-5E412913F2C0}" destId="{0351541C-4BD8-45B6-B768-905AE564E7ED}" srcOrd="36" destOrd="0" presId="urn:microsoft.com/office/officeart/2005/8/layout/process5"/>
    <dgm:cxn modelId="{3F47C5E0-9A86-4C2D-84C4-05030E938F49}" type="presParOf" srcId="{E38BB36B-2915-49B5-9947-5E412913F2C0}" destId="{E91114B1-5C63-47B9-94F0-566B16CFD4D8}" srcOrd="37" destOrd="0" presId="urn:microsoft.com/office/officeart/2005/8/layout/process5"/>
    <dgm:cxn modelId="{5EB8B3D3-CA3C-46D2-8E77-D83E43799348}" type="presParOf" srcId="{E91114B1-5C63-47B9-94F0-566B16CFD4D8}" destId="{27470ED2-02A4-4B67-8D4E-CB41E8569DD3}" srcOrd="0" destOrd="0" presId="urn:microsoft.com/office/officeart/2005/8/layout/process5"/>
    <dgm:cxn modelId="{4F2F5ED6-CF1A-47EC-8311-D63EEE68C59D}" type="presParOf" srcId="{E38BB36B-2915-49B5-9947-5E412913F2C0}" destId="{E5199196-4040-4B02-B154-0BC3D1F57DFF}" srcOrd="3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61DFCE-89FF-45ED-897A-EFF79745AC96}" type="doc">
      <dgm:prSet loTypeId="urn:microsoft.com/office/officeart/2005/8/layout/process5" loCatId="process" qsTypeId="urn:microsoft.com/office/officeart/2005/8/quickstyle/simple1" qsCatId="simple" csTypeId="urn:microsoft.com/office/officeart/2005/8/colors/accent3_1" csCatId="accent3" phldr="1"/>
      <dgm:spPr/>
      <dgm:t>
        <a:bodyPr/>
        <a:lstStyle/>
        <a:p>
          <a:endParaRPr lang="fr-FR"/>
        </a:p>
      </dgm:t>
    </dgm:pt>
    <dgm:pt modelId="{E25B6261-DD5C-44CF-82D6-B912C3DFB446}">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ar-DZ" sz="1200" dirty="0"/>
            <a:t>الشركة المالية للاستثمار </a:t>
          </a:r>
          <a:r>
            <a:rPr lang="ar-SA" sz="1200" dirty="0"/>
            <a:t>والمساهمة والتوظيف ش.م.أ.م.ت-ش.أ</a:t>
          </a:r>
          <a:endParaRPr lang="fr-FR" sz="1200" dirty="0"/>
        </a:p>
      </dgm:t>
    </dgm:pt>
    <dgm:pt modelId="{93B56B2B-C06B-49A8-A857-2BEC7AB8FEBB}" type="parTrans" cxnId="{4DE8C683-D1A9-440B-AB5D-E3D8166C2317}">
      <dgm:prSet/>
      <dgm:spPr/>
      <dgm:t>
        <a:bodyPr/>
        <a:lstStyle/>
        <a:p>
          <a:endParaRPr lang="fr-FR"/>
        </a:p>
      </dgm:t>
    </dgm:pt>
    <dgm:pt modelId="{B8EAB9C3-14A3-490F-91E8-8F066E9A9BAF}" type="sibTrans" cxnId="{4DE8C683-D1A9-440B-AB5D-E3D8166C2317}">
      <dgm:prSet/>
      <dgm:spPr/>
      <dgm:t>
        <a:bodyPr/>
        <a:lstStyle/>
        <a:p>
          <a:endParaRPr lang="fr-FR"/>
        </a:p>
      </dgm:t>
    </dgm:pt>
    <dgm:pt modelId="{E18116BA-82B9-424E-B67F-FB204B05F292}">
      <dgm:prSet custT="1">
        <dgm:style>
          <a:lnRef idx="1">
            <a:schemeClr val="accent4"/>
          </a:lnRef>
          <a:fillRef idx="2">
            <a:schemeClr val="accent4"/>
          </a:fillRef>
          <a:effectRef idx="1">
            <a:schemeClr val="accent4"/>
          </a:effectRef>
          <a:fontRef idx="minor">
            <a:schemeClr val="dk1"/>
          </a:fontRef>
        </dgm:style>
      </dgm:prSet>
      <dgm:spPr/>
      <dgm:t>
        <a:bodyPr/>
        <a:lstStyle/>
        <a:p>
          <a:r>
            <a:rPr lang="ar-SA" sz="1200" dirty="0"/>
            <a:t>الجزائر إيجار- شركة أسهم</a:t>
          </a:r>
          <a:endParaRPr lang="en-US" sz="1200" dirty="0"/>
        </a:p>
      </dgm:t>
    </dgm:pt>
    <dgm:pt modelId="{6B7D7A40-EBBB-4114-AF59-717174F9A30E}" type="parTrans" cxnId="{02185058-B76F-4D1C-81BD-5B61574061DF}">
      <dgm:prSet/>
      <dgm:spPr/>
      <dgm:t>
        <a:bodyPr/>
        <a:lstStyle/>
        <a:p>
          <a:endParaRPr lang="en-US"/>
        </a:p>
      </dgm:t>
    </dgm:pt>
    <dgm:pt modelId="{9616B1FF-F204-4E5D-8F2A-952C903F7DCD}" type="sibTrans" cxnId="{02185058-B76F-4D1C-81BD-5B61574061DF}">
      <dgm:prSet/>
      <dgm:spPr/>
      <dgm:t>
        <a:bodyPr/>
        <a:lstStyle/>
        <a:p>
          <a:endParaRPr lang="en-US"/>
        </a:p>
      </dgm:t>
    </dgm:pt>
    <dgm:pt modelId="{AA5D5D86-8F3E-4D59-ABE2-AEF4250C3E6E}">
      <dgm:prSet custT="1">
        <dgm:style>
          <a:lnRef idx="1">
            <a:schemeClr val="accent4"/>
          </a:lnRef>
          <a:fillRef idx="2">
            <a:schemeClr val="accent4"/>
          </a:fillRef>
          <a:effectRef idx="1">
            <a:schemeClr val="accent4"/>
          </a:effectRef>
          <a:fontRef idx="minor">
            <a:schemeClr val="dk1"/>
          </a:fontRef>
        </dgm:style>
      </dgm:prSet>
      <dgm:spPr/>
      <dgm:t>
        <a:bodyPr/>
        <a:lstStyle/>
        <a:p>
          <a:pPr>
            <a:buFont typeface="Arial" panose="020B0604020202020204" pitchFamily="34" charset="0"/>
            <a:buChar char="-"/>
          </a:pPr>
          <a:r>
            <a:rPr lang="ar-SA" sz="1200" dirty="0"/>
            <a:t>إيجار ليزينغ الجزائر- شركة أسهم</a:t>
          </a:r>
          <a:endParaRPr lang="en-US" sz="1200" dirty="0"/>
        </a:p>
      </dgm:t>
    </dgm:pt>
    <dgm:pt modelId="{A6EEB8C8-0C3B-4F9E-A715-C5EE0437E1C4}" type="parTrans" cxnId="{836BBBE4-CC59-478F-AFA7-97EFA384B734}">
      <dgm:prSet/>
      <dgm:spPr/>
      <dgm:t>
        <a:bodyPr/>
        <a:lstStyle/>
        <a:p>
          <a:endParaRPr lang="en-US"/>
        </a:p>
      </dgm:t>
    </dgm:pt>
    <dgm:pt modelId="{74E4A03A-3B55-4AF6-9AE2-04B9E2565C4A}" type="sibTrans" cxnId="{836BBBE4-CC59-478F-AFA7-97EFA384B734}">
      <dgm:prSet/>
      <dgm:spPr/>
      <dgm:t>
        <a:bodyPr/>
        <a:lstStyle/>
        <a:p>
          <a:endParaRPr lang="en-US"/>
        </a:p>
      </dgm:t>
    </dgm:pt>
    <dgm:pt modelId="{F31AEC44-17B7-4082-8D72-D24057CFDF1E}">
      <dgm:prSet custT="1">
        <dgm:style>
          <a:lnRef idx="1">
            <a:schemeClr val="accent4"/>
          </a:lnRef>
          <a:fillRef idx="2">
            <a:schemeClr val="accent4"/>
          </a:fillRef>
          <a:effectRef idx="1">
            <a:schemeClr val="accent4"/>
          </a:effectRef>
          <a:fontRef idx="minor">
            <a:schemeClr val="dk1"/>
          </a:fontRef>
        </dgm:style>
      </dgm:prSet>
      <dgm:spPr/>
      <dgm:t>
        <a:bodyPr/>
        <a:lstStyle/>
        <a:p>
          <a:pPr>
            <a:buFont typeface="Arial" panose="020B0604020202020204" pitchFamily="34" charset="0"/>
            <a:buChar char="-"/>
          </a:pPr>
          <a:r>
            <a:rPr lang="ar-SA" sz="1200" dirty="0"/>
            <a:t>الشركة الوطنية للإيجار المالي- شركة ذات أسهم</a:t>
          </a:r>
          <a:endParaRPr lang="en-US" sz="1200" dirty="0"/>
        </a:p>
      </dgm:t>
    </dgm:pt>
    <dgm:pt modelId="{54D1B8EE-AF4E-4C71-AB43-CECEC92BAAAD}" type="parTrans" cxnId="{341447AF-05F6-402C-A2CC-72A5D5E4BB5C}">
      <dgm:prSet/>
      <dgm:spPr/>
      <dgm:t>
        <a:bodyPr/>
        <a:lstStyle/>
        <a:p>
          <a:endParaRPr lang="en-US"/>
        </a:p>
      </dgm:t>
    </dgm:pt>
    <dgm:pt modelId="{F8E7C979-693B-4E4D-A3CB-53F05B01BD25}" type="sibTrans" cxnId="{341447AF-05F6-402C-A2CC-72A5D5E4BB5C}">
      <dgm:prSet/>
      <dgm:spPr/>
      <dgm:t>
        <a:bodyPr/>
        <a:lstStyle/>
        <a:p>
          <a:endParaRPr lang="en-US"/>
        </a:p>
      </dgm:t>
    </dgm:pt>
    <dgm:pt modelId="{86F17F57-70F6-44FD-8DEB-D5C4E77A9BC5}">
      <dgm:prSet custT="1">
        <dgm:style>
          <a:lnRef idx="1">
            <a:schemeClr val="accent4"/>
          </a:lnRef>
          <a:fillRef idx="2">
            <a:schemeClr val="accent4"/>
          </a:fillRef>
          <a:effectRef idx="1">
            <a:schemeClr val="accent4"/>
          </a:effectRef>
          <a:fontRef idx="minor">
            <a:schemeClr val="dk1"/>
          </a:fontRef>
        </dgm:style>
      </dgm:prSet>
      <dgm:spPr/>
      <dgm:t>
        <a:bodyPr/>
        <a:lstStyle/>
        <a:p>
          <a:r>
            <a:rPr lang="ar-SA" sz="1200" dirty="0"/>
            <a:t>الصندوق الوطني للتعاضدية الفلاحية-مؤسسة مالية- </a:t>
          </a:r>
          <a:endParaRPr lang="en-US" sz="1200" dirty="0"/>
        </a:p>
      </dgm:t>
    </dgm:pt>
    <dgm:pt modelId="{42071E4A-FB96-42CF-BFE1-0E0AA83568B1}" type="parTrans" cxnId="{D3552944-9B66-4BF9-86CA-96096A9CAAE6}">
      <dgm:prSet/>
      <dgm:spPr/>
      <dgm:t>
        <a:bodyPr/>
        <a:lstStyle/>
        <a:p>
          <a:endParaRPr lang="en-US"/>
        </a:p>
      </dgm:t>
    </dgm:pt>
    <dgm:pt modelId="{B2E0FE5B-976A-42B9-8026-89399D527AF0}" type="sibTrans" cxnId="{D3552944-9B66-4BF9-86CA-96096A9CAAE6}">
      <dgm:prSet/>
      <dgm:spPr/>
      <dgm:t>
        <a:bodyPr/>
        <a:lstStyle/>
        <a:p>
          <a:endParaRPr lang="en-US"/>
        </a:p>
      </dgm:t>
    </dgm:pt>
    <dgm:pt modelId="{AA60E4C8-1F58-4E95-9D83-CD8A42F3C78F}">
      <dgm:prSet custT="1">
        <dgm:style>
          <a:lnRef idx="1">
            <a:schemeClr val="accent4"/>
          </a:lnRef>
          <a:fillRef idx="2">
            <a:schemeClr val="accent4"/>
          </a:fillRef>
          <a:effectRef idx="1">
            <a:schemeClr val="accent4"/>
          </a:effectRef>
          <a:fontRef idx="minor">
            <a:schemeClr val="dk1"/>
          </a:fontRef>
        </dgm:style>
      </dgm:prSet>
      <dgm:spPr/>
      <dgm:t>
        <a:bodyPr/>
        <a:lstStyle/>
        <a:p>
          <a:pPr>
            <a:buFont typeface="Arial" panose="020B0604020202020204" pitchFamily="34" charset="0"/>
            <a:buChar char="-"/>
          </a:pPr>
          <a:r>
            <a:rPr lang="ar-SA" sz="1200" dirty="0"/>
            <a:t>شركة اعادة التمويل الرهني.</a:t>
          </a:r>
          <a:endParaRPr lang="en-US" sz="1200" dirty="0"/>
        </a:p>
      </dgm:t>
    </dgm:pt>
    <dgm:pt modelId="{AAF2CE27-0B7F-4261-8B31-58873208CF42}" type="parTrans" cxnId="{64809778-C135-4BBE-8EDC-5C9694D01C17}">
      <dgm:prSet/>
      <dgm:spPr/>
      <dgm:t>
        <a:bodyPr/>
        <a:lstStyle/>
        <a:p>
          <a:endParaRPr lang="en-US"/>
        </a:p>
      </dgm:t>
    </dgm:pt>
    <dgm:pt modelId="{5FABEBBA-2AD3-469A-B60F-6D91B307E93A}" type="sibTrans" cxnId="{64809778-C135-4BBE-8EDC-5C9694D01C17}">
      <dgm:prSet/>
      <dgm:spPr/>
      <dgm:t>
        <a:bodyPr/>
        <a:lstStyle/>
        <a:p>
          <a:endParaRPr lang="en-US"/>
        </a:p>
      </dgm:t>
    </dgm:pt>
    <dgm:pt modelId="{FD289239-C2D6-462D-B283-977FDB8C93FD}">
      <dgm:prSet/>
      <dgm:spPr/>
      <dgm:t>
        <a:bodyPr/>
        <a:lstStyle/>
        <a:p>
          <a:r>
            <a:rPr lang="ar-SA" b="1" dirty="0">
              <a:effectLst/>
              <a:latin typeface="Traditional Arabic" panose="02020603050405020304" pitchFamily="18" charset="-78"/>
              <a:ea typeface="Calibri" panose="020F0502020204030204" pitchFamily="34" charset="0"/>
              <a:cs typeface="Arial" panose="020B0604020202020204" pitchFamily="34" charset="0"/>
            </a:rPr>
            <a:t>المؤسسات المالية</a:t>
          </a:r>
          <a:r>
            <a:rPr lang="fr-FR" b="1" dirty="0">
              <a:effectLst/>
              <a:latin typeface="Traditional Arabic" panose="02020603050405020304" pitchFamily="18" charset="-78"/>
              <a:ea typeface="Calibri" panose="020F0502020204030204" pitchFamily="34" charset="0"/>
              <a:cs typeface="Arial" panose="020B0604020202020204" pitchFamily="34" charset="0"/>
            </a:rPr>
            <a:t> </a:t>
          </a:r>
          <a:endParaRPr lang="en-US" b="1" dirty="0"/>
        </a:p>
      </dgm:t>
    </dgm:pt>
    <dgm:pt modelId="{923FD5A6-5405-4FFA-AE75-2807888B6C9D}" type="parTrans" cxnId="{9F52DBFE-6FB1-4FFD-9773-13483DFDBE0C}">
      <dgm:prSet/>
      <dgm:spPr/>
      <dgm:t>
        <a:bodyPr/>
        <a:lstStyle/>
        <a:p>
          <a:endParaRPr lang="en-US"/>
        </a:p>
      </dgm:t>
    </dgm:pt>
    <dgm:pt modelId="{25413E6B-0FB4-4F77-A8CA-49EEE51B5EC7}" type="sibTrans" cxnId="{9F52DBFE-6FB1-4FFD-9773-13483DFDBE0C}">
      <dgm:prSet/>
      <dgm:spPr/>
      <dgm:t>
        <a:bodyPr/>
        <a:lstStyle/>
        <a:p>
          <a:endParaRPr lang="en-US"/>
        </a:p>
      </dgm:t>
    </dgm:pt>
    <dgm:pt modelId="{F079FFD3-2832-4C03-B41A-564177C688E6}" type="pres">
      <dgm:prSet presAssocID="{8861DFCE-89FF-45ED-897A-EFF79745AC96}" presName="diagram" presStyleCnt="0">
        <dgm:presLayoutVars>
          <dgm:dir/>
          <dgm:resizeHandles val="exact"/>
        </dgm:presLayoutVars>
      </dgm:prSet>
      <dgm:spPr/>
      <dgm:t>
        <a:bodyPr/>
        <a:lstStyle/>
        <a:p>
          <a:endParaRPr lang="fr-FR"/>
        </a:p>
      </dgm:t>
    </dgm:pt>
    <dgm:pt modelId="{93417818-F112-4E28-A2B7-12C25AEFEF7F}" type="pres">
      <dgm:prSet presAssocID="{FD289239-C2D6-462D-B283-977FDB8C93FD}" presName="node" presStyleLbl="node1" presStyleIdx="0" presStyleCnt="7">
        <dgm:presLayoutVars>
          <dgm:bulletEnabled val="1"/>
        </dgm:presLayoutVars>
      </dgm:prSet>
      <dgm:spPr/>
      <dgm:t>
        <a:bodyPr/>
        <a:lstStyle/>
        <a:p>
          <a:endParaRPr lang="fr-FR"/>
        </a:p>
      </dgm:t>
    </dgm:pt>
    <dgm:pt modelId="{4019A2C9-DD7C-436B-8D41-370830828950}" type="pres">
      <dgm:prSet presAssocID="{25413E6B-0FB4-4F77-A8CA-49EEE51B5EC7}" presName="sibTrans" presStyleLbl="sibTrans2D1" presStyleIdx="0" presStyleCnt="6"/>
      <dgm:spPr/>
      <dgm:t>
        <a:bodyPr/>
        <a:lstStyle/>
        <a:p>
          <a:endParaRPr lang="fr-FR"/>
        </a:p>
      </dgm:t>
    </dgm:pt>
    <dgm:pt modelId="{BCA67A2B-3C12-41E2-883E-D5613AD7FFBA}" type="pres">
      <dgm:prSet presAssocID="{25413E6B-0FB4-4F77-A8CA-49EEE51B5EC7}" presName="connectorText" presStyleLbl="sibTrans2D1" presStyleIdx="0" presStyleCnt="6"/>
      <dgm:spPr/>
      <dgm:t>
        <a:bodyPr/>
        <a:lstStyle/>
        <a:p>
          <a:endParaRPr lang="fr-FR"/>
        </a:p>
      </dgm:t>
    </dgm:pt>
    <dgm:pt modelId="{27759D3E-E8C4-4B15-9A42-C6C68B2F2A5C}" type="pres">
      <dgm:prSet presAssocID="{E25B6261-DD5C-44CF-82D6-B912C3DFB446}" presName="node" presStyleLbl="node1" presStyleIdx="1" presStyleCnt="7">
        <dgm:presLayoutVars>
          <dgm:bulletEnabled val="1"/>
        </dgm:presLayoutVars>
      </dgm:prSet>
      <dgm:spPr/>
      <dgm:t>
        <a:bodyPr/>
        <a:lstStyle/>
        <a:p>
          <a:endParaRPr lang="fr-FR"/>
        </a:p>
      </dgm:t>
    </dgm:pt>
    <dgm:pt modelId="{04FF4269-3068-47D4-BFC7-EE0A9C9E144D}" type="pres">
      <dgm:prSet presAssocID="{B8EAB9C3-14A3-490F-91E8-8F066E9A9BAF}" presName="sibTrans" presStyleLbl="sibTrans2D1" presStyleIdx="1" presStyleCnt="6"/>
      <dgm:spPr/>
      <dgm:t>
        <a:bodyPr/>
        <a:lstStyle/>
        <a:p>
          <a:endParaRPr lang="fr-FR"/>
        </a:p>
      </dgm:t>
    </dgm:pt>
    <dgm:pt modelId="{14BD44B2-96F2-4D1C-8841-BA34BDB9C743}" type="pres">
      <dgm:prSet presAssocID="{B8EAB9C3-14A3-490F-91E8-8F066E9A9BAF}" presName="connectorText" presStyleLbl="sibTrans2D1" presStyleIdx="1" presStyleCnt="6"/>
      <dgm:spPr/>
      <dgm:t>
        <a:bodyPr/>
        <a:lstStyle/>
        <a:p>
          <a:endParaRPr lang="fr-FR"/>
        </a:p>
      </dgm:t>
    </dgm:pt>
    <dgm:pt modelId="{424C7E93-2979-419E-8ACB-10D950A19988}" type="pres">
      <dgm:prSet presAssocID="{E18116BA-82B9-424E-B67F-FB204B05F292}" presName="node" presStyleLbl="node1" presStyleIdx="2" presStyleCnt="7">
        <dgm:presLayoutVars>
          <dgm:bulletEnabled val="1"/>
        </dgm:presLayoutVars>
      </dgm:prSet>
      <dgm:spPr/>
      <dgm:t>
        <a:bodyPr/>
        <a:lstStyle/>
        <a:p>
          <a:endParaRPr lang="fr-FR"/>
        </a:p>
      </dgm:t>
    </dgm:pt>
    <dgm:pt modelId="{7531838E-366E-4DB7-B628-6CD1FB7EFA1D}" type="pres">
      <dgm:prSet presAssocID="{9616B1FF-F204-4E5D-8F2A-952C903F7DCD}" presName="sibTrans" presStyleLbl="sibTrans2D1" presStyleIdx="2" presStyleCnt="6"/>
      <dgm:spPr/>
      <dgm:t>
        <a:bodyPr/>
        <a:lstStyle/>
        <a:p>
          <a:endParaRPr lang="fr-FR"/>
        </a:p>
      </dgm:t>
    </dgm:pt>
    <dgm:pt modelId="{61720831-D407-4585-8454-3EBDCD836A01}" type="pres">
      <dgm:prSet presAssocID="{9616B1FF-F204-4E5D-8F2A-952C903F7DCD}" presName="connectorText" presStyleLbl="sibTrans2D1" presStyleIdx="2" presStyleCnt="6"/>
      <dgm:spPr/>
      <dgm:t>
        <a:bodyPr/>
        <a:lstStyle/>
        <a:p>
          <a:endParaRPr lang="fr-FR"/>
        </a:p>
      </dgm:t>
    </dgm:pt>
    <dgm:pt modelId="{0460A932-229A-40A3-AFFD-097044E10BF9}" type="pres">
      <dgm:prSet presAssocID="{AA5D5D86-8F3E-4D59-ABE2-AEF4250C3E6E}" presName="node" presStyleLbl="node1" presStyleIdx="3" presStyleCnt="7">
        <dgm:presLayoutVars>
          <dgm:bulletEnabled val="1"/>
        </dgm:presLayoutVars>
      </dgm:prSet>
      <dgm:spPr/>
      <dgm:t>
        <a:bodyPr/>
        <a:lstStyle/>
        <a:p>
          <a:endParaRPr lang="fr-FR"/>
        </a:p>
      </dgm:t>
    </dgm:pt>
    <dgm:pt modelId="{C5C49F5B-7E4E-4CCC-BA08-970EDF7EDF08}" type="pres">
      <dgm:prSet presAssocID="{74E4A03A-3B55-4AF6-9AE2-04B9E2565C4A}" presName="sibTrans" presStyleLbl="sibTrans2D1" presStyleIdx="3" presStyleCnt="6"/>
      <dgm:spPr/>
      <dgm:t>
        <a:bodyPr/>
        <a:lstStyle/>
        <a:p>
          <a:endParaRPr lang="fr-FR"/>
        </a:p>
      </dgm:t>
    </dgm:pt>
    <dgm:pt modelId="{F984483D-CF17-4B31-8D43-13EB6397470B}" type="pres">
      <dgm:prSet presAssocID="{74E4A03A-3B55-4AF6-9AE2-04B9E2565C4A}" presName="connectorText" presStyleLbl="sibTrans2D1" presStyleIdx="3" presStyleCnt="6"/>
      <dgm:spPr/>
      <dgm:t>
        <a:bodyPr/>
        <a:lstStyle/>
        <a:p>
          <a:endParaRPr lang="fr-FR"/>
        </a:p>
      </dgm:t>
    </dgm:pt>
    <dgm:pt modelId="{52B3D648-3E92-4005-9D2D-B9F048C2FD64}" type="pres">
      <dgm:prSet presAssocID="{F31AEC44-17B7-4082-8D72-D24057CFDF1E}" presName="node" presStyleLbl="node1" presStyleIdx="4" presStyleCnt="7">
        <dgm:presLayoutVars>
          <dgm:bulletEnabled val="1"/>
        </dgm:presLayoutVars>
      </dgm:prSet>
      <dgm:spPr/>
      <dgm:t>
        <a:bodyPr/>
        <a:lstStyle/>
        <a:p>
          <a:endParaRPr lang="fr-FR"/>
        </a:p>
      </dgm:t>
    </dgm:pt>
    <dgm:pt modelId="{BB6E3EBD-DFB6-4422-8E30-C7E78A93264C}" type="pres">
      <dgm:prSet presAssocID="{F8E7C979-693B-4E4D-A3CB-53F05B01BD25}" presName="sibTrans" presStyleLbl="sibTrans2D1" presStyleIdx="4" presStyleCnt="6"/>
      <dgm:spPr/>
      <dgm:t>
        <a:bodyPr/>
        <a:lstStyle/>
        <a:p>
          <a:endParaRPr lang="fr-FR"/>
        </a:p>
      </dgm:t>
    </dgm:pt>
    <dgm:pt modelId="{80EF5235-EE01-45A1-8EA6-C2E0CD468276}" type="pres">
      <dgm:prSet presAssocID="{F8E7C979-693B-4E4D-A3CB-53F05B01BD25}" presName="connectorText" presStyleLbl="sibTrans2D1" presStyleIdx="4" presStyleCnt="6"/>
      <dgm:spPr/>
      <dgm:t>
        <a:bodyPr/>
        <a:lstStyle/>
        <a:p>
          <a:endParaRPr lang="fr-FR"/>
        </a:p>
      </dgm:t>
    </dgm:pt>
    <dgm:pt modelId="{85067ECB-76AD-484B-955E-9C9450B4DF9C}" type="pres">
      <dgm:prSet presAssocID="{86F17F57-70F6-44FD-8DEB-D5C4E77A9BC5}" presName="node" presStyleLbl="node1" presStyleIdx="5" presStyleCnt="7">
        <dgm:presLayoutVars>
          <dgm:bulletEnabled val="1"/>
        </dgm:presLayoutVars>
      </dgm:prSet>
      <dgm:spPr/>
      <dgm:t>
        <a:bodyPr/>
        <a:lstStyle/>
        <a:p>
          <a:endParaRPr lang="fr-FR"/>
        </a:p>
      </dgm:t>
    </dgm:pt>
    <dgm:pt modelId="{5F75A1B6-2097-47C3-8F55-584D41E500C3}" type="pres">
      <dgm:prSet presAssocID="{B2E0FE5B-976A-42B9-8026-89399D527AF0}" presName="sibTrans" presStyleLbl="sibTrans2D1" presStyleIdx="5" presStyleCnt="6"/>
      <dgm:spPr/>
      <dgm:t>
        <a:bodyPr/>
        <a:lstStyle/>
        <a:p>
          <a:endParaRPr lang="fr-FR"/>
        </a:p>
      </dgm:t>
    </dgm:pt>
    <dgm:pt modelId="{7D2F2826-7461-47CB-B3B6-04B51F116579}" type="pres">
      <dgm:prSet presAssocID="{B2E0FE5B-976A-42B9-8026-89399D527AF0}" presName="connectorText" presStyleLbl="sibTrans2D1" presStyleIdx="5" presStyleCnt="6"/>
      <dgm:spPr/>
      <dgm:t>
        <a:bodyPr/>
        <a:lstStyle/>
        <a:p>
          <a:endParaRPr lang="fr-FR"/>
        </a:p>
      </dgm:t>
    </dgm:pt>
    <dgm:pt modelId="{9132AC31-84A1-4C3B-9256-EE447159B429}" type="pres">
      <dgm:prSet presAssocID="{AA60E4C8-1F58-4E95-9D83-CD8A42F3C78F}" presName="node" presStyleLbl="node1" presStyleIdx="6" presStyleCnt="7">
        <dgm:presLayoutVars>
          <dgm:bulletEnabled val="1"/>
        </dgm:presLayoutVars>
      </dgm:prSet>
      <dgm:spPr/>
      <dgm:t>
        <a:bodyPr/>
        <a:lstStyle/>
        <a:p>
          <a:endParaRPr lang="fr-FR"/>
        </a:p>
      </dgm:t>
    </dgm:pt>
  </dgm:ptLst>
  <dgm:cxnLst>
    <dgm:cxn modelId="{10DAF360-ACF0-464E-8F01-52A6052E2321}" type="presOf" srcId="{9616B1FF-F204-4E5D-8F2A-952C903F7DCD}" destId="{7531838E-366E-4DB7-B628-6CD1FB7EFA1D}" srcOrd="0" destOrd="0" presId="urn:microsoft.com/office/officeart/2005/8/layout/process5"/>
    <dgm:cxn modelId="{8924415B-16CD-4350-8EEF-A888D2EB4C9C}" type="presOf" srcId="{FD289239-C2D6-462D-B283-977FDB8C93FD}" destId="{93417818-F112-4E28-A2B7-12C25AEFEF7F}" srcOrd="0" destOrd="0" presId="urn:microsoft.com/office/officeart/2005/8/layout/process5"/>
    <dgm:cxn modelId="{64809778-C135-4BBE-8EDC-5C9694D01C17}" srcId="{8861DFCE-89FF-45ED-897A-EFF79745AC96}" destId="{AA60E4C8-1F58-4E95-9D83-CD8A42F3C78F}" srcOrd="6" destOrd="0" parTransId="{AAF2CE27-0B7F-4261-8B31-58873208CF42}" sibTransId="{5FABEBBA-2AD3-469A-B60F-6D91B307E93A}"/>
    <dgm:cxn modelId="{25F32E5D-597D-473D-9AE3-BE4F37560E27}" type="presOf" srcId="{25413E6B-0FB4-4F77-A8CA-49EEE51B5EC7}" destId="{4019A2C9-DD7C-436B-8D41-370830828950}" srcOrd="0" destOrd="0" presId="urn:microsoft.com/office/officeart/2005/8/layout/process5"/>
    <dgm:cxn modelId="{82593679-7985-42C0-87E1-30A02C444B63}" type="presOf" srcId="{74E4A03A-3B55-4AF6-9AE2-04B9E2565C4A}" destId="{F984483D-CF17-4B31-8D43-13EB6397470B}" srcOrd="1" destOrd="0" presId="urn:microsoft.com/office/officeart/2005/8/layout/process5"/>
    <dgm:cxn modelId="{4373B2DA-CE0E-4BED-A546-C818E9B9E8F4}" type="presOf" srcId="{E18116BA-82B9-424E-B67F-FB204B05F292}" destId="{424C7E93-2979-419E-8ACB-10D950A19988}" srcOrd="0" destOrd="0" presId="urn:microsoft.com/office/officeart/2005/8/layout/process5"/>
    <dgm:cxn modelId="{03A982B2-1D9C-4898-A814-645D917FA61F}" type="presOf" srcId="{B2E0FE5B-976A-42B9-8026-89399D527AF0}" destId="{7D2F2826-7461-47CB-B3B6-04B51F116579}" srcOrd="1" destOrd="0" presId="urn:microsoft.com/office/officeart/2005/8/layout/process5"/>
    <dgm:cxn modelId="{F295EE54-9DDA-457D-A3BF-2BB5ED7BE4DA}" type="presOf" srcId="{AA5D5D86-8F3E-4D59-ABE2-AEF4250C3E6E}" destId="{0460A932-229A-40A3-AFFD-097044E10BF9}" srcOrd="0" destOrd="0" presId="urn:microsoft.com/office/officeart/2005/8/layout/process5"/>
    <dgm:cxn modelId="{CAD89D19-BFB4-40F8-943B-FE743704D2F3}" type="presOf" srcId="{F8E7C979-693B-4E4D-A3CB-53F05B01BD25}" destId="{BB6E3EBD-DFB6-4422-8E30-C7E78A93264C}" srcOrd="0" destOrd="0" presId="urn:microsoft.com/office/officeart/2005/8/layout/process5"/>
    <dgm:cxn modelId="{65031EB8-7CCA-4B10-B240-27C8D05671E3}" type="presOf" srcId="{B2E0FE5B-976A-42B9-8026-89399D527AF0}" destId="{5F75A1B6-2097-47C3-8F55-584D41E500C3}" srcOrd="0" destOrd="0" presId="urn:microsoft.com/office/officeart/2005/8/layout/process5"/>
    <dgm:cxn modelId="{1FDE7025-3D11-4D3F-BA05-7EC975A1E889}" type="presOf" srcId="{74E4A03A-3B55-4AF6-9AE2-04B9E2565C4A}" destId="{C5C49F5B-7E4E-4CCC-BA08-970EDF7EDF08}" srcOrd="0" destOrd="0" presId="urn:microsoft.com/office/officeart/2005/8/layout/process5"/>
    <dgm:cxn modelId="{9F52DBFE-6FB1-4FFD-9773-13483DFDBE0C}" srcId="{8861DFCE-89FF-45ED-897A-EFF79745AC96}" destId="{FD289239-C2D6-462D-B283-977FDB8C93FD}" srcOrd="0" destOrd="0" parTransId="{923FD5A6-5405-4FFA-AE75-2807888B6C9D}" sibTransId="{25413E6B-0FB4-4F77-A8CA-49EEE51B5EC7}"/>
    <dgm:cxn modelId="{341447AF-05F6-402C-A2CC-72A5D5E4BB5C}" srcId="{8861DFCE-89FF-45ED-897A-EFF79745AC96}" destId="{F31AEC44-17B7-4082-8D72-D24057CFDF1E}" srcOrd="4" destOrd="0" parTransId="{54D1B8EE-AF4E-4C71-AB43-CECEC92BAAAD}" sibTransId="{F8E7C979-693B-4E4D-A3CB-53F05B01BD25}"/>
    <dgm:cxn modelId="{7476CD2C-B43D-4FE6-9507-BF8D8A244A55}" type="presOf" srcId="{F8E7C979-693B-4E4D-A3CB-53F05B01BD25}" destId="{80EF5235-EE01-45A1-8EA6-C2E0CD468276}" srcOrd="1" destOrd="0" presId="urn:microsoft.com/office/officeart/2005/8/layout/process5"/>
    <dgm:cxn modelId="{836BBBE4-CC59-478F-AFA7-97EFA384B734}" srcId="{8861DFCE-89FF-45ED-897A-EFF79745AC96}" destId="{AA5D5D86-8F3E-4D59-ABE2-AEF4250C3E6E}" srcOrd="3" destOrd="0" parTransId="{A6EEB8C8-0C3B-4F9E-A715-C5EE0437E1C4}" sibTransId="{74E4A03A-3B55-4AF6-9AE2-04B9E2565C4A}"/>
    <dgm:cxn modelId="{02185058-B76F-4D1C-81BD-5B61574061DF}" srcId="{8861DFCE-89FF-45ED-897A-EFF79745AC96}" destId="{E18116BA-82B9-424E-B67F-FB204B05F292}" srcOrd="2" destOrd="0" parTransId="{6B7D7A40-EBBB-4114-AF59-717174F9A30E}" sibTransId="{9616B1FF-F204-4E5D-8F2A-952C903F7DCD}"/>
    <dgm:cxn modelId="{3FB0C7D8-70D4-4127-84A1-6B23B4D64A24}" type="presOf" srcId="{B8EAB9C3-14A3-490F-91E8-8F066E9A9BAF}" destId="{14BD44B2-96F2-4D1C-8841-BA34BDB9C743}" srcOrd="1" destOrd="0" presId="urn:microsoft.com/office/officeart/2005/8/layout/process5"/>
    <dgm:cxn modelId="{BC3BA629-A3F4-4F4C-AA85-C0C9CABB1618}" type="presOf" srcId="{25413E6B-0FB4-4F77-A8CA-49EEE51B5EC7}" destId="{BCA67A2B-3C12-41E2-883E-D5613AD7FFBA}" srcOrd="1" destOrd="0" presId="urn:microsoft.com/office/officeart/2005/8/layout/process5"/>
    <dgm:cxn modelId="{D3552944-9B66-4BF9-86CA-96096A9CAAE6}" srcId="{8861DFCE-89FF-45ED-897A-EFF79745AC96}" destId="{86F17F57-70F6-44FD-8DEB-D5C4E77A9BC5}" srcOrd="5" destOrd="0" parTransId="{42071E4A-FB96-42CF-BFE1-0E0AA83568B1}" sibTransId="{B2E0FE5B-976A-42B9-8026-89399D527AF0}"/>
    <dgm:cxn modelId="{4DE8C683-D1A9-440B-AB5D-E3D8166C2317}" srcId="{8861DFCE-89FF-45ED-897A-EFF79745AC96}" destId="{E25B6261-DD5C-44CF-82D6-B912C3DFB446}" srcOrd="1" destOrd="0" parTransId="{93B56B2B-C06B-49A8-A857-2BEC7AB8FEBB}" sibTransId="{B8EAB9C3-14A3-490F-91E8-8F066E9A9BAF}"/>
    <dgm:cxn modelId="{09D44013-6DBB-4DC2-AFC7-929BDFE60FC9}" type="presOf" srcId="{8861DFCE-89FF-45ED-897A-EFF79745AC96}" destId="{F079FFD3-2832-4C03-B41A-564177C688E6}" srcOrd="0" destOrd="0" presId="urn:microsoft.com/office/officeart/2005/8/layout/process5"/>
    <dgm:cxn modelId="{1B272BF0-A84E-4E09-8BC0-C56801C58688}" type="presOf" srcId="{E25B6261-DD5C-44CF-82D6-B912C3DFB446}" destId="{27759D3E-E8C4-4B15-9A42-C6C68B2F2A5C}" srcOrd="0" destOrd="0" presId="urn:microsoft.com/office/officeart/2005/8/layout/process5"/>
    <dgm:cxn modelId="{B8D7F690-AA77-4B8D-997D-5DBC91DB4B46}" type="presOf" srcId="{B8EAB9C3-14A3-490F-91E8-8F066E9A9BAF}" destId="{04FF4269-3068-47D4-BFC7-EE0A9C9E144D}" srcOrd="0" destOrd="0" presId="urn:microsoft.com/office/officeart/2005/8/layout/process5"/>
    <dgm:cxn modelId="{677AD348-C998-43E7-B492-601BF93BB307}" type="presOf" srcId="{9616B1FF-F204-4E5D-8F2A-952C903F7DCD}" destId="{61720831-D407-4585-8454-3EBDCD836A01}" srcOrd="1" destOrd="0" presId="urn:microsoft.com/office/officeart/2005/8/layout/process5"/>
    <dgm:cxn modelId="{8664FF1D-479A-4BE3-B49F-C7BA6BFB1ED6}" type="presOf" srcId="{AA60E4C8-1F58-4E95-9D83-CD8A42F3C78F}" destId="{9132AC31-84A1-4C3B-9256-EE447159B429}" srcOrd="0" destOrd="0" presId="urn:microsoft.com/office/officeart/2005/8/layout/process5"/>
    <dgm:cxn modelId="{8D8D83F9-2980-45CF-97D9-06AA92936CE9}" type="presOf" srcId="{F31AEC44-17B7-4082-8D72-D24057CFDF1E}" destId="{52B3D648-3E92-4005-9D2D-B9F048C2FD64}" srcOrd="0" destOrd="0" presId="urn:microsoft.com/office/officeart/2005/8/layout/process5"/>
    <dgm:cxn modelId="{0CEBE296-4C2F-41D3-AA92-94188B3DEF8A}" type="presOf" srcId="{86F17F57-70F6-44FD-8DEB-D5C4E77A9BC5}" destId="{85067ECB-76AD-484B-955E-9C9450B4DF9C}" srcOrd="0" destOrd="0" presId="urn:microsoft.com/office/officeart/2005/8/layout/process5"/>
    <dgm:cxn modelId="{BDD3B475-4BFD-4E3D-8474-760DBAEECE03}" type="presParOf" srcId="{F079FFD3-2832-4C03-B41A-564177C688E6}" destId="{93417818-F112-4E28-A2B7-12C25AEFEF7F}" srcOrd="0" destOrd="0" presId="urn:microsoft.com/office/officeart/2005/8/layout/process5"/>
    <dgm:cxn modelId="{4A70BA33-ED72-4141-AAAD-E2837F4CEA56}" type="presParOf" srcId="{F079FFD3-2832-4C03-B41A-564177C688E6}" destId="{4019A2C9-DD7C-436B-8D41-370830828950}" srcOrd="1" destOrd="0" presId="urn:microsoft.com/office/officeart/2005/8/layout/process5"/>
    <dgm:cxn modelId="{40548731-2757-4A67-AB11-3C305DFE41A3}" type="presParOf" srcId="{4019A2C9-DD7C-436B-8D41-370830828950}" destId="{BCA67A2B-3C12-41E2-883E-D5613AD7FFBA}" srcOrd="0" destOrd="0" presId="urn:microsoft.com/office/officeart/2005/8/layout/process5"/>
    <dgm:cxn modelId="{A630DF79-6051-494E-BC4B-5428DDB33D7A}" type="presParOf" srcId="{F079FFD3-2832-4C03-B41A-564177C688E6}" destId="{27759D3E-E8C4-4B15-9A42-C6C68B2F2A5C}" srcOrd="2" destOrd="0" presId="urn:microsoft.com/office/officeart/2005/8/layout/process5"/>
    <dgm:cxn modelId="{D5B430C6-5F63-4877-ABA9-6CC6F3EF6430}" type="presParOf" srcId="{F079FFD3-2832-4C03-B41A-564177C688E6}" destId="{04FF4269-3068-47D4-BFC7-EE0A9C9E144D}" srcOrd="3" destOrd="0" presId="urn:microsoft.com/office/officeart/2005/8/layout/process5"/>
    <dgm:cxn modelId="{696E46D0-D7DE-406C-8319-03BDA2C242A9}" type="presParOf" srcId="{04FF4269-3068-47D4-BFC7-EE0A9C9E144D}" destId="{14BD44B2-96F2-4D1C-8841-BA34BDB9C743}" srcOrd="0" destOrd="0" presId="urn:microsoft.com/office/officeart/2005/8/layout/process5"/>
    <dgm:cxn modelId="{40F4CE31-FC7B-4767-9B0C-DF26C9A4FCAF}" type="presParOf" srcId="{F079FFD3-2832-4C03-B41A-564177C688E6}" destId="{424C7E93-2979-419E-8ACB-10D950A19988}" srcOrd="4" destOrd="0" presId="urn:microsoft.com/office/officeart/2005/8/layout/process5"/>
    <dgm:cxn modelId="{E092788E-8756-4621-BC0C-41474C35E505}" type="presParOf" srcId="{F079FFD3-2832-4C03-B41A-564177C688E6}" destId="{7531838E-366E-4DB7-B628-6CD1FB7EFA1D}" srcOrd="5" destOrd="0" presId="urn:microsoft.com/office/officeart/2005/8/layout/process5"/>
    <dgm:cxn modelId="{832179D6-E570-452D-BED6-6E833125F99F}" type="presParOf" srcId="{7531838E-366E-4DB7-B628-6CD1FB7EFA1D}" destId="{61720831-D407-4585-8454-3EBDCD836A01}" srcOrd="0" destOrd="0" presId="urn:microsoft.com/office/officeart/2005/8/layout/process5"/>
    <dgm:cxn modelId="{6061859E-A31E-4272-AD0A-28C5C9958903}" type="presParOf" srcId="{F079FFD3-2832-4C03-B41A-564177C688E6}" destId="{0460A932-229A-40A3-AFFD-097044E10BF9}" srcOrd="6" destOrd="0" presId="urn:microsoft.com/office/officeart/2005/8/layout/process5"/>
    <dgm:cxn modelId="{9F063977-E985-4F5F-942B-71ABA9A76917}" type="presParOf" srcId="{F079FFD3-2832-4C03-B41A-564177C688E6}" destId="{C5C49F5B-7E4E-4CCC-BA08-970EDF7EDF08}" srcOrd="7" destOrd="0" presId="urn:microsoft.com/office/officeart/2005/8/layout/process5"/>
    <dgm:cxn modelId="{868C15CD-0417-49EE-806A-6798D3570A32}" type="presParOf" srcId="{C5C49F5B-7E4E-4CCC-BA08-970EDF7EDF08}" destId="{F984483D-CF17-4B31-8D43-13EB6397470B}" srcOrd="0" destOrd="0" presId="urn:microsoft.com/office/officeart/2005/8/layout/process5"/>
    <dgm:cxn modelId="{508C5B72-D65A-4B16-8DB2-0CF536C7CF2A}" type="presParOf" srcId="{F079FFD3-2832-4C03-B41A-564177C688E6}" destId="{52B3D648-3E92-4005-9D2D-B9F048C2FD64}" srcOrd="8" destOrd="0" presId="urn:microsoft.com/office/officeart/2005/8/layout/process5"/>
    <dgm:cxn modelId="{AC2D5C60-5C10-42BB-83B5-18C0944AF889}" type="presParOf" srcId="{F079FFD3-2832-4C03-B41A-564177C688E6}" destId="{BB6E3EBD-DFB6-4422-8E30-C7E78A93264C}" srcOrd="9" destOrd="0" presId="urn:microsoft.com/office/officeart/2005/8/layout/process5"/>
    <dgm:cxn modelId="{6604BBEC-3A22-4703-B06D-FB5723CFCFCF}" type="presParOf" srcId="{BB6E3EBD-DFB6-4422-8E30-C7E78A93264C}" destId="{80EF5235-EE01-45A1-8EA6-C2E0CD468276}" srcOrd="0" destOrd="0" presId="urn:microsoft.com/office/officeart/2005/8/layout/process5"/>
    <dgm:cxn modelId="{FF817532-AE0F-4ACC-8B27-8F1B326D6D46}" type="presParOf" srcId="{F079FFD3-2832-4C03-B41A-564177C688E6}" destId="{85067ECB-76AD-484B-955E-9C9450B4DF9C}" srcOrd="10" destOrd="0" presId="urn:microsoft.com/office/officeart/2005/8/layout/process5"/>
    <dgm:cxn modelId="{444FB672-E7DB-420B-8AF1-116524B2C6C3}" type="presParOf" srcId="{F079FFD3-2832-4C03-B41A-564177C688E6}" destId="{5F75A1B6-2097-47C3-8F55-584D41E500C3}" srcOrd="11" destOrd="0" presId="urn:microsoft.com/office/officeart/2005/8/layout/process5"/>
    <dgm:cxn modelId="{AAE109EA-F49E-4425-B62C-2DF00DF99534}" type="presParOf" srcId="{5F75A1B6-2097-47C3-8F55-584D41E500C3}" destId="{7D2F2826-7461-47CB-B3B6-04B51F116579}" srcOrd="0" destOrd="0" presId="urn:microsoft.com/office/officeart/2005/8/layout/process5"/>
    <dgm:cxn modelId="{1DAAEA5E-3F23-434D-82CD-C012BE5FEB9A}" type="presParOf" srcId="{F079FFD3-2832-4C03-B41A-564177C688E6}" destId="{9132AC31-84A1-4C3B-9256-EE447159B429}" srcOrd="12" destOrd="0" presId="urn:microsoft.com/office/officeart/2005/8/layout/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5C823-AC0C-48D0-90F6-50C60E37E1E2}">
      <dsp:nvSpPr>
        <dsp:cNvPr id="0" name=""/>
        <dsp:cNvSpPr/>
      </dsp:nvSpPr>
      <dsp:spPr>
        <a:xfrm>
          <a:off x="4686061" y="1946806"/>
          <a:ext cx="1356836" cy="135683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DZ" sz="2000" kern="1200"/>
            <a:t>المبادئ</a:t>
          </a:r>
          <a:endParaRPr lang="fr-FR" sz="2000" kern="1200" dirty="0"/>
        </a:p>
      </dsp:txBody>
      <dsp:txXfrm>
        <a:off x="4884765" y="2145510"/>
        <a:ext cx="959428" cy="959428"/>
      </dsp:txXfrm>
    </dsp:sp>
    <dsp:sp modelId="{4CC2B69D-98C8-4316-967E-CD1FDC1F3F51}">
      <dsp:nvSpPr>
        <dsp:cNvPr id="0" name=""/>
        <dsp:cNvSpPr/>
      </dsp:nvSpPr>
      <dsp:spPr>
        <a:xfrm rot="16200000">
          <a:off x="5065337" y="1168657"/>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5134536" y="1330121"/>
        <a:ext cx="459887" cy="276794"/>
      </dsp:txXfrm>
    </dsp:sp>
    <dsp:sp modelId="{9C2E70D4-A948-48EA-92E9-DBDF278B7131}">
      <dsp:nvSpPr>
        <dsp:cNvPr id="0" name=""/>
        <dsp:cNvSpPr/>
      </dsp:nvSpPr>
      <dsp:spPr>
        <a:xfrm>
          <a:off x="4957429" y="3865"/>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المسؤولية الكاملة لمجلس الإدارة</a:t>
          </a:r>
          <a:r>
            <a:rPr lang="ar-DZ" sz="900" i="1" kern="1200" dirty="0"/>
            <a:t> </a:t>
          </a:r>
          <a:endParaRPr lang="fr-FR" sz="900" kern="1200" dirty="0"/>
        </a:p>
      </dsp:txBody>
      <dsp:txXfrm>
        <a:off x="5076651" y="123087"/>
        <a:ext cx="575657" cy="575657"/>
      </dsp:txXfrm>
    </dsp:sp>
    <dsp:sp modelId="{C57E17F3-BF4D-4610-AE32-868298508D5F}">
      <dsp:nvSpPr>
        <dsp:cNvPr id="0" name=""/>
        <dsp:cNvSpPr/>
      </dsp:nvSpPr>
      <dsp:spPr>
        <a:xfrm rot="17861538">
          <a:off x="5635044" y="1309077"/>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5672084" y="1462614"/>
        <a:ext cx="459887" cy="276794"/>
      </dsp:txXfrm>
    </dsp:sp>
    <dsp:sp modelId="{CF1046FB-8494-417E-A6C6-4EC996EE84D5}">
      <dsp:nvSpPr>
        <dsp:cNvPr id="0" name=""/>
        <dsp:cNvSpPr/>
      </dsp:nvSpPr>
      <dsp:spPr>
        <a:xfrm>
          <a:off x="5986469" y="257501"/>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a:t>تركيبة وكفاءة مجلس الإدارة</a:t>
          </a:r>
          <a:endParaRPr lang="fr-FR" sz="900" kern="1200"/>
        </a:p>
      </dsp:txBody>
      <dsp:txXfrm>
        <a:off x="6105691" y="376723"/>
        <a:ext cx="575657" cy="575657"/>
      </dsp:txXfrm>
    </dsp:sp>
    <dsp:sp modelId="{4E99E166-F370-4493-A187-A689CA2492A1}">
      <dsp:nvSpPr>
        <dsp:cNvPr id="0" name=""/>
        <dsp:cNvSpPr/>
      </dsp:nvSpPr>
      <dsp:spPr>
        <a:xfrm rot="19523077">
          <a:off x="6074237" y="1698168"/>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6086486" y="1829742"/>
        <a:ext cx="459887" cy="276794"/>
      </dsp:txXfrm>
    </dsp:sp>
    <dsp:sp modelId="{BD92FC36-E39A-4E3A-943D-17468F555361}">
      <dsp:nvSpPr>
        <dsp:cNvPr id="0" name=""/>
        <dsp:cNvSpPr/>
      </dsp:nvSpPr>
      <dsp:spPr>
        <a:xfrm>
          <a:off x="6779768" y="960303"/>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القواعد والممارسات الخاصة بمجلس الإدارة</a:t>
          </a:r>
          <a:endParaRPr lang="fr-FR" sz="900" kern="1200" dirty="0"/>
        </a:p>
      </dsp:txBody>
      <dsp:txXfrm>
        <a:off x="6898990" y="1079525"/>
        <a:ext cx="575657" cy="575657"/>
      </dsp:txXfrm>
    </dsp:sp>
    <dsp:sp modelId="{4103F911-C65F-4F1C-81A5-0456439C71E3}">
      <dsp:nvSpPr>
        <dsp:cNvPr id="0" name=""/>
        <dsp:cNvSpPr/>
      </dsp:nvSpPr>
      <dsp:spPr>
        <a:xfrm rot="21184615">
          <a:off x="6282304" y="2246795"/>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6282809" y="2347401"/>
        <a:ext cx="459887" cy="276794"/>
      </dsp:txXfrm>
    </dsp:sp>
    <dsp:sp modelId="{32EA3D29-CE6A-4A5A-B0B8-80E061B654EF}">
      <dsp:nvSpPr>
        <dsp:cNvPr id="0" name=""/>
        <dsp:cNvSpPr/>
      </dsp:nvSpPr>
      <dsp:spPr>
        <a:xfrm>
          <a:off x="7155592" y="1951268"/>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الإدارة العليا</a:t>
          </a:r>
          <a:endParaRPr lang="fr-FR" sz="900" kern="1200" dirty="0"/>
        </a:p>
      </dsp:txBody>
      <dsp:txXfrm>
        <a:off x="7274814" y="2070490"/>
        <a:ext cx="575657" cy="575657"/>
      </dsp:txXfrm>
    </dsp:sp>
    <dsp:sp modelId="{FFE38E37-3D5B-4D98-BF5B-F0563781474B}">
      <dsp:nvSpPr>
        <dsp:cNvPr id="0" name=""/>
        <dsp:cNvSpPr/>
      </dsp:nvSpPr>
      <dsp:spPr>
        <a:xfrm rot="1246154">
          <a:off x="6211578" y="2829274"/>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6216075" y="2897001"/>
        <a:ext cx="459887" cy="276794"/>
      </dsp:txXfrm>
    </dsp:sp>
    <dsp:sp modelId="{0BCFBD8B-25BE-4BFC-9D4F-1D397E053842}">
      <dsp:nvSpPr>
        <dsp:cNvPr id="0" name=""/>
        <dsp:cNvSpPr/>
      </dsp:nvSpPr>
      <dsp:spPr>
        <a:xfrm>
          <a:off x="7027842" y="3003377"/>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هياكل المجموعة</a:t>
          </a:r>
          <a:endParaRPr lang="fr-FR" sz="900" kern="1200" dirty="0"/>
        </a:p>
      </dsp:txBody>
      <dsp:txXfrm>
        <a:off x="7147064" y="3122599"/>
        <a:ext cx="575657" cy="575657"/>
      </dsp:txXfrm>
    </dsp:sp>
    <dsp:sp modelId="{CAAFE32A-40FB-4956-8697-481A4E0DEDC6}">
      <dsp:nvSpPr>
        <dsp:cNvPr id="0" name=""/>
        <dsp:cNvSpPr/>
      </dsp:nvSpPr>
      <dsp:spPr>
        <a:xfrm rot="2907692">
          <a:off x="5878263" y="3312165"/>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5901574" y="3352634"/>
        <a:ext cx="459887" cy="276794"/>
      </dsp:txXfrm>
    </dsp:sp>
    <dsp:sp modelId="{A23D574F-977D-4E8D-8754-46A88D4BA1D5}">
      <dsp:nvSpPr>
        <dsp:cNvPr id="0" name=""/>
        <dsp:cNvSpPr/>
      </dsp:nvSpPr>
      <dsp:spPr>
        <a:xfrm>
          <a:off x="6425786" y="3875606"/>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وظيفة إدارة المخاطر</a:t>
          </a:r>
          <a:endParaRPr lang="fr-FR" sz="900" kern="1200" dirty="0"/>
        </a:p>
      </dsp:txBody>
      <dsp:txXfrm>
        <a:off x="6545008" y="3994828"/>
        <a:ext cx="575657" cy="575657"/>
      </dsp:txXfrm>
    </dsp:sp>
    <dsp:sp modelId="{CE2C079C-93E1-4022-A82F-755CDED59529}">
      <dsp:nvSpPr>
        <dsp:cNvPr id="0" name=""/>
        <dsp:cNvSpPr/>
      </dsp:nvSpPr>
      <dsp:spPr>
        <a:xfrm rot="4569231">
          <a:off x="5358715" y="3584844"/>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5411353" y="3609921"/>
        <a:ext cx="459887" cy="276794"/>
      </dsp:txXfrm>
    </dsp:sp>
    <dsp:sp modelId="{9BD0A196-8498-4C30-82E8-4AF97D866FD1}">
      <dsp:nvSpPr>
        <dsp:cNvPr id="0" name=""/>
        <dsp:cNvSpPr/>
      </dsp:nvSpPr>
      <dsp:spPr>
        <a:xfrm>
          <a:off x="5487347" y="4368137"/>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رصد ومتابعة ومراقبة المخاطر</a:t>
          </a:r>
          <a:endParaRPr lang="fr-FR" sz="900" kern="1200" dirty="0"/>
        </a:p>
      </dsp:txBody>
      <dsp:txXfrm>
        <a:off x="5606569" y="4487359"/>
        <a:ext cx="575657" cy="575657"/>
      </dsp:txXfrm>
    </dsp:sp>
    <dsp:sp modelId="{FF33D8E7-5C22-4D66-A1BD-D37271CC8DD5}">
      <dsp:nvSpPr>
        <dsp:cNvPr id="0" name=""/>
        <dsp:cNvSpPr/>
      </dsp:nvSpPr>
      <dsp:spPr>
        <a:xfrm rot="6230769">
          <a:off x="4771959" y="3584844"/>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4857718" y="3609921"/>
        <a:ext cx="459887" cy="276794"/>
      </dsp:txXfrm>
    </dsp:sp>
    <dsp:sp modelId="{A8C22CFC-BA06-48B9-8C50-F608FD97DAA5}">
      <dsp:nvSpPr>
        <dsp:cNvPr id="0" name=""/>
        <dsp:cNvSpPr/>
      </dsp:nvSpPr>
      <dsp:spPr>
        <a:xfrm>
          <a:off x="4427510" y="4368137"/>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التبليغ عن المخاطر</a:t>
          </a:r>
          <a:endParaRPr lang="fr-FR" sz="900" kern="1200" dirty="0"/>
        </a:p>
      </dsp:txBody>
      <dsp:txXfrm>
        <a:off x="4546732" y="4487359"/>
        <a:ext cx="575657" cy="575657"/>
      </dsp:txXfrm>
    </dsp:sp>
    <dsp:sp modelId="{CCE6FFBF-CD11-450A-B701-A313A7F8D80F}">
      <dsp:nvSpPr>
        <dsp:cNvPr id="0" name=""/>
        <dsp:cNvSpPr/>
      </dsp:nvSpPr>
      <dsp:spPr>
        <a:xfrm rot="7892308">
          <a:off x="4252412" y="3312165"/>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4367498" y="3352634"/>
        <a:ext cx="459887" cy="276794"/>
      </dsp:txXfrm>
    </dsp:sp>
    <dsp:sp modelId="{F2DE234F-291A-412D-BF5E-524AD32030EF}">
      <dsp:nvSpPr>
        <dsp:cNvPr id="0" name=""/>
        <dsp:cNvSpPr/>
      </dsp:nvSpPr>
      <dsp:spPr>
        <a:xfrm>
          <a:off x="3489071" y="3875606"/>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الامتثال</a:t>
          </a:r>
          <a:endParaRPr lang="fr-FR" sz="900" kern="1200" dirty="0"/>
        </a:p>
      </dsp:txBody>
      <dsp:txXfrm>
        <a:off x="3608293" y="3994828"/>
        <a:ext cx="575657" cy="575657"/>
      </dsp:txXfrm>
    </dsp:sp>
    <dsp:sp modelId="{D363A239-7078-4E83-9911-8EB8AA694064}">
      <dsp:nvSpPr>
        <dsp:cNvPr id="0" name=""/>
        <dsp:cNvSpPr/>
      </dsp:nvSpPr>
      <dsp:spPr>
        <a:xfrm rot="9553846">
          <a:off x="3919096" y="2829274"/>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4052996" y="2897001"/>
        <a:ext cx="459887" cy="276794"/>
      </dsp:txXfrm>
    </dsp:sp>
    <dsp:sp modelId="{B92B9215-91B3-4F8D-8C13-DF6AEC7C1923}">
      <dsp:nvSpPr>
        <dsp:cNvPr id="0" name=""/>
        <dsp:cNvSpPr/>
      </dsp:nvSpPr>
      <dsp:spPr>
        <a:xfrm>
          <a:off x="2887015" y="3003377"/>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SA" sz="900" b="1" kern="1200" dirty="0"/>
            <a:t>المراجعة الداخلية</a:t>
          </a:r>
          <a:endParaRPr lang="fr-FR" sz="900" kern="1200" dirty="0"/>
        </a:p>
      </dsp:txBody>
      <dsp:txXfrm>
        <a:off x="3006237" y="3122599"/>
        <a:ext cx="575657" cy="575657"/>
      </dsp:txXfrm>
    </dsp:sp>
    <dsp:sp modelId="{CA9CB5B9-B87F-47DA-9772-E70A0C547750}">
      <dsp:nvSpPr>
        <dsp:cNvPr id="0" name=""/>
        <dsp:cNvSpPr/>
      </dsp:nvSpPr>
      <dsp:spPr>
        <a:xfrm rot="11215385">
          <a:off x="3848371" y="2246795"/>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3986263" y="2347401"/>
        <a:ext cx="459887" cy="276794"/>
      </dsp:txXfrm>
    </dsp:sp>
    <dsp:sp modelId="{5834D490-F863-436F-BD19-03D528F8F46C}">
      <dsp:nvSpPr>
        <dsp:cNvPr id="0" name=""/>
        <dsp:cNvSpPr/>
      </dsp:nvSpPr>
      <dsp:spPr>
        <a:xfrm>
          <a:off x="2759266" y="1951268"/>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DZ" sz="900" b="1" kern="1200" dirty="0"/>
            <a:t>نظام التعويضات</a:t>
          </a:r>
          <a:endParaRPr lang="fr-FR" sz="900" kern="1200" dirty="0"/>
        </a:p>
      </dsp:txBody>
      <dsp:txXfrm>
        <a:off x="2878488" y="2070490"/>
        <a:ext cx="575657" cy="575657"/>
      </dsp:txXfrm>
    </dsp:sp>
    <dsp:sp modelId="{E71D6534-D311-4CCC-AC3B-6318805F7B60}">
      <dsp:nvSpPr>
        <dsp:cNvPr id="0" name=""/>
        <dsp:cNvSpPr/>
      </dsp:nvSpPr>
      <dsp:spPr>
        <a:xfrm rot="12876923">
          <a:off x="4056437" y="1698168"/>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4182585" y="1829742"/>
        <a:ext cx="459887" cy="276794"/>
      </dsp:txXfrm>
    </dsp:sp>
    <dsp:sp modelId="{914396D2-DED4-4CCF-9810-25FEC3E8A010}">
      <dsp:nvSpPr>
        <dsp:cNvPr id="0" name=""/>
        <dsp:cNvSpPr/>
      </dsp:nvSpPr>
      <dsp:spPr>
        <a:xfrm>
          <a:off x="3135089" y="960303"/>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DZ" sz="900" b="1" kern="1200" dirty="0"/>
            <a:t>الإفصاح والشفافية</a:t>
          </a:r>
          <a:endParaRPr lang="fr-FR" sz="900" kern="1200" dirty="0"/>
        </a:p>
      </dsp:txBody>
      <dsp:txXfrm>
        <a:off x="3254311" y="1079525"/>
        <a:ext cx="575657" cy="575657"/>
      </dsp:txXfrm>
    </dsp:sp>
    <dsp:sp modelId="{6A671102-2662-4F0F-9F1E-CE22B6EC626F}">
      <dsp:nvSpPr>
        <dsp:cNvPr id="0" name=""/>
        <dsp:cNvSpPr/>
      </dsp:nvSpPr>
      <dsp:spPr>
        <a:xfrm rot="14538462">
          <a:off x="4495631" y="1309077"/>
          <a:ext cx="598284" cy="461324"/>
        </a:xfrm>
        <a:prstGeom prst="rightArrow">
          <a:avLst>
            <a:gd name="adj1" fmla="val 60000"/>
            <a:gd name="adj2" fmla="val 50000"/>
          </a:avLst>
        </a:prstGeom>
        <a:gradFill rotWithShape="0">
          <a:gsLst>
            <a:gs pos="0">
              <a:schemeClr val="accent2">
                <a:tint val="60000"/>
                <a:hueOff val="0"/>
                <a:satOff val="0"/>
                <a:lumOff val="0"/>
                <a:alphaOff val="0"/>
                <a:lumMod val="110000"/>
                <a:satMod val="105000"/>
                <a:tint val="67000"/>
              </a:schemeClr>
            </a:gs>
            <a:gs pos="50000">
              <a:schemeClr val="accent2">
                <a:tint val="60000"/>
                <a:hueOff val="0"/>
                <a:satOff val="0"/>
                <a:lumOff val="0"/>
                <a:alphaOff val="0"/>
                <a:lumMod val="105000"/>
                <a:satMod val="103000"/>
                <a:tint val="73000"/>
              </a:schemeClr>
            </a:gs>
            <a:gs pos="100000">
              <a:schemeClr val="accent2">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4596988" y="1462614"/>
        <a:ext cx="459887" cy="276794"/>
      </dsp:txXfrm>
    </dsp:sp>
    <dsp:sp modelId="{4B2BD330-0E66-4C8D-9535-7AD671A27E99}">
      <dsp:nvSpPr>
        <dsp:cNvPr id="0" name=""/>
        <dsp:cNvSpPr/>
      </dsp:nvSpPr>
      <dsp:spPr>
        <a:xfrm>
          <a:off x="3928389" y="257501"/>
          <a:ext cx="814101" cy="81410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ar-DZ" sz="900" b="1" kern="1200" dirty="0"/>
            <a:t>دور السلطات الإشرافية</a:t>
          </a:r>
          <a:endParaRPr lang="fr-FR" sz="900" kern="1200" dirty="0"/>
        </a:p>
      </dsp:txBody>
      <dsp:txXfrm>
        <a:off x="4047611" y="376723"/>
        <a:ext cx="575657" cy="5756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0BAFF-AABA-44D8-8316-6DB8C7B02510}">
      <dsp:nvSpPr>
        <dsp:cNvPr id="0" name=""/>
        <dsp:cNvSpPr/>
      </dsp:nvSpPr>
      <dsp:spPr>
        <a:xfrm>
          <a:off x="2900"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ar-SA" sz="1700" b="1" kern="1200" dirty="0"/>
            <a:t> </a:t>
          </a:r>
          <a:r>
            <a:rPr lang="ar-DZ" sz="1700" b="1" kern="1200" dirty="0"/>
            <a:t>قائمة البنوك</a:t>
          </a:r>
          <a:endParaRPr lang="fr-FR" sz="1700" b="1" kern="1200" dirty="0"/>
        </a:p>
      </dsp:txBody>
      <dsp:txXfrm>
        <a:off x="22201" y="465709"/>
        <a:ext cx="1059724" cy="620393"/>
      </dsp:txXfrm>
    </dsp:sp>
    <dsp:sp modelId="{0C999482-F0CE-44C0-94F9-083290C91390}">
      <dsp:nvSpPr>
        <dsp:cNvPr id="0" name=""/>
        <dsp:cNvSpPr/>
      </dsp:nvSpPr>
      <dsp:spPr>
        <a:xfrm>
          <a:off x="1197879"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a:off x="1197879" y="694190"/>
        <a:ext cx="162992" cy="163430"/>
      </dsp:txXfrm>
    </dsp:sp>
    <dsp:sp modelId="{A0842F64-EE79-4F96-A661-FDAC8B487EA8}">
      <dsp:nvSpPr>
        <dsp:cNvPr id="0" name=""/>
        <dsp:cNvSpPr/>
      </dsp:nvSpPr>
      <dsp:spPr>
        <a:xfrm>
          <a:off x="1540557"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بنك الجزائر الخارجي</a:t>
          </a:r>
          <a:endParaRPr lang="en-US" sz="1200" kern="1200" dirty="0"/>
        </a:p>
      </dsp:txBody>
      <dsp:txXfrm>
        <a:off x="1559858" y="465709"/>
        <a:ext cx="1059724" cy="620393"/>
      </dsp:txXfrm>
    </dsp:sp>
    <dsp:sp modelId="{036033D2-27AF-4D25-91AC-17978BBBCBA3}">
      <dsp:nvSpPr>
        <dsp:cNvPr id="0" name=""/>
        <dsp:cNvSpPr/>
      </dsp:nvSpPr>
      <dsp:spPr>
        <a:xfrm>
          <a:off x="2735536"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735536" y="694190"/>
        <a:ext cx="162992" cy="163430"/>
      </dsp:txXfrm>
    </dsp:sp>
    <dsp:sp modelId="{638D97C3-DE6D-437C-B6E0-BB2857A6040F}">
      <dsp:nvSpPr>
        <dsp:cNvPr id="0" name=""/>
        <dsp:cNvSpPr/>
      </dsp:nvSpPr>
      <dsp:spPr>
        <a:xfrm>
          <a:off x="3078214"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البنك الوطني الجزائري </a:t>
          </a:r>
          <a:endParaRPr lang="fr-FR" sz="1200" kern="1200" dirty="0"/>
        </a:p>
      </dsp:txBody>
      <dsp:txXfrm>
        <a:off x="3097515" y="465709"/>
        <a:ext cx="1059724" cy="620393"/>
      </dsp:txXfrm>
    </dsp:sp>
    <dsp:sp modelId="{CAC9A9F2-49BA-40BA-B034-361FBCC38329}">
      <dsp:nvSpPr>
        <dsp:cNvPr id="0" name=""/>
        <dsp:cNvSpPr/>
      </dsp:nvSpPr>
      <dsp:spPr>
        <a:xfrm>
          <a:off x="4273193"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a:off x="4273193" y="694190"/>
        <a:ext cx="162992" cy="163430"/>
      </dsp:txXfrm>
    </dsp:sp>
    <dsp:sp modelId="{79765F59-EA12-41D3-B5AC-DB606EEE4B28}">
      <dsp:nvSpPr>
        <dsp:cNvPr id="0" name=""/>
        <dsp:cNvSpPr/>
      </dsp:nvSpPr>
      <dsp:spPr>
        <a:xfrm>
          <a:off x="4615871"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بنك الفلاحة والتنمية الريفية </a:t>
          </a:r>
          <a:endParaRPr lang="fr-FR" sz="1200" kern="1200" dirty="0"/>
        </a:p>
      </dsp:txBody>
      <dsp:txXfrm>
        <a:off x="4635172" y="465709"/>
        <a:ext cx="1059724" cy="620393"/>
      </dsp:txXfrm>
    </dsp:sp>
    <dsp:sp modelId="{ED532526-CDCF-4367-AC6D-4ACD4E12433B}">
      <dsp:nvSpPr>
        <dsp:cNvPr id="0" name=""/>
        <dsp:cNvSpPr/>
      </dsp:nvSpPr>
      <dsp:spPr>
        <a:xfrm>
          <a:off x="5810850"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a:off x="5810850" y="694190"/>
        <a:ext cx="162992" cy="163430"/>
      </dsp:txXfrm>
    </dsp:sp>
    <dsp:sp modelId="{570C1642-E141-4DEA-AFAD-A39BD5DDAAB4}">
      <dsp:nvSpPr>
        <dsp:cNvPr id="0" name=""/>
        <dsp:cNvSpPr/>
      </dsp:nvSpPr>
      <dsp:spPr>
        <a:xfrm>
          <a:off x="6153528"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بنك التنمية المحلية </a:t>
          </a:r>
          <a:endParaRPr lang="fr-FR" sz="1200" kern="1200" dirty="0"/>
        </a:p>
      </dsp:txBody>
      <dsp:txXfrm>
        <a:off x="6172829" y="465709"/>
        <a:ext cx="1059724" cy="620393"/>
      </dsp:txXfrm>
    </dsp:sp>
    <dsp:sp modelId="{3843CEA8-FD29-4A87-939A-5F6B111B0D37}">
      <dsp:nvSpPr>
        <dsp:cNvPr id="0" name=""/>
        <dsp:cNvSpPr/>
      </dsp:nvSpPr>
      <dsp:spPr>
        <a:xfrm>
          <a:off x="7348507"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a:off x="7348507" y="694190"/>
        <a:ext cx="162992" cy="163430"/>
      </dsp:txXfrm>
    </dsp:sp>
    <dsp:sp modelId="{2AED97CF-8D94-4C8A-A450-BAF062BB8552}">
      <dsp:nvSpPr>
        <dsp:cNvPr id="0" name=""/>
        <dsp:cNvSpPr/>
      </dsp:nvSpPr>
      <dsp:spPr>
        <a:xfrm>
          <a:off x="7691185"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القرض الشعبي الجزائري</a:t>
          </a:r>
          <a:endParaRPr lang="fr-FR" sz="1200" kern="1200" dirty="0"/>
        </a:p>
      </dsp:txBody>
      <dsp:txXfrm>
        <a:off x="7710486" y="465709"/>
        <a:ext cx="1059724" cy="620393"/>
      </dsp:txXfrm>
    </dsp:sp>
    <dsp:sp modelId="{622EE478-D40E-4241-A260-EE0373224657}">
      <dsp:nvSpPr>
        <dsp:cNvPr id="0" name=""/>
        <dsp:cNvSpPr/>
      </dsp:nvSpPr>
      <dsp:spPr>
        <a:xfrm>
          <a:off x="8886164" y="6397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fr-FR" sz="1000" kern="1200"/>
        </a:p>
      </dsp:txBody>
      <dsp:txXfrm>
        <a:off x="8886164" y="694190"/>
        <a:ext cx="162992" cy="163430"/>
      </dsp:txXfrm>
    </dsp:sp>
    <dsp:sp modelId="{6D2A22F8-5716-4D75-855A-89F20B16A15D}">
      <dsp:nvSpPr>
        <dsp:cNvPr id="0" name=""/>
        <dsp:cNvSpPr/>
      </dsp:nvSpPr>
      <dsp:spPr>
        <a:xfrm>
          <a:off x="9228842" y="446408"/>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a:t>الصندوق الوطني للتوفير والاحتياط </a:t>
          </a:r>
          <a:endParaRPr lang="fr-FR" sz="1200" kern="1200" dirty="0"/>
        </a:p>
      </dsp:txBody>
      <dsp:txXfrm>
        <a:off x="9248143" y="465709"/>
        <a:ext cx="1059724" cy="620393"/>
      </dsp:txXfrm>
    </dsp:sp>
    <dsp:sp modelId="{6CC8785B-D468-4B6F-928D-F1B7D6DCD2FA}">
      <dsp:nvSpPr>
        <dsp:cNvPr id="0" name=""/>
        <dsp:cNvSpPr/>
      </dsp:nvSpPr>
      <dsp:spPr>
        <a:xfrm rot="5400000">
          <a:off x="9661582" y="118228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696290" y="1202056"/>
        <a:ext cx="163430" cy="162992"/>
      </dsp:txXfrm>
    </dsp:sp>
    <dsp:sp modelId="{7DC25F52-1852-41C9-8938-DE4C927EA0F0}">
      <dsp:nvSpPr>
        <dsp:cNvPr id="0" name=""/>
        <dsp:cNvSpPr/>
      </dsp:nvSpPr>
      <dsp:spPr>
        <a:xfrm>
          <a:off x="9228842"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a:t>بنك البركة الجزائري </a:t>
          </a:r>
          <a:endParaRPr lang="fr-FR" sz="1200" kern="1200" dirty="0"/>
        </a:p>
      </dsp:txBody>
      <dsp:txXfrm>
        <a:off x="9248143" y="1564035"/>
        <a:ext cx="1059724" cy="620393"/>
      </dsp:txXfrm>
    </dsp:sp>
    <dsp:sp modelId="{CDBF4349-D4AC-4C45-A1AA-D1ADA76C6EB3}">
      <dsp:nvSpPr>
        <dsp:cNvPr id="0" name=""/>
        <dsp:cNvSpPr/>
      </dsp:nvSpPr>
      <dsp:spPr>
        <a:xfrm rot="10800000">
          <a:off x="8899344"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8969197" y="1792517"/>
        <a:ext cx="162992" cy="163430"/>
      </dsp:txXfrm>
    </dsp:sp>
    <dsp:sp modelId="{A6BEFD59-4B67-496D-9614-14566EA6DA70}">
      <dsp:nvSpPr>
        <dsp:cNvPr id="0" name=""/>
        <dsp:cNvSpPr/>
      </dsp:nvSpPr>
      <dsp:spPr>
        <a:xfrm>
          <a:off x="7691185"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a:t>المؤسسة العربية المصرفية_ الجزائر </a:t>
          </a:r>
          <a:endParaRPr lang="fr-FR" sz="1200" kern="1200" dirty="0"/>
        </a:p>
      </dsp:txBody>
      <dsp:txXfrm>
        <a:off x="7710486" y="1564035"/>
        <a:ext cx="1059724" cy="620393"/>
      </dsp:txXfrm>
    </dsp:sp>
    <dsp:sp modelId="{22AC6A49-91E7-4BF3-B359-C78F87437D0A}">
      <dsp:nvSpPr>
        <dsp:cNvPr id="0" name=""/>
        <dsp:cNvSpPr/>
      </dsp:nvSpPr>
      <dsp:spPr>
        <a:xfrm rot="10800000">
          <a:off x="7361687"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7431540" y="1792517"/>
        <a:ext cx="162992" cy="163430"/>
      </dsp:txXfrm>
    </dsp:sp>
    <dsp:sp modelId="{6403AB9C-42EC-4115-87F2-A446E283071A}">
      <dsp:nvSpPr>
        <dsp:cNvPr id="0" name=""/>
        <dsp:cNvSpPr/>
      </dsp:nvSpPr>
      <dsp:spPr>
        <a:xfrm>
          <a:off x="6153528"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a:t>نيتكسيس- الجزائر </a:t>
          </a:r>
          <a:endParaRPr lang="fr-FR" sz="1200" kern="1200" dirty="0"/>
        </a:p>
      </dsp:txBody>
      <dsp:txXfrm>
        <a:off x="6172829" y="1564035"/>
        <a:ext cx="1059724" cy="620393"/>
      </dsp:txXfrm>
    </dsp:sp>
    <dsp:sp modelId="{7C529092-992D-452A-89FE-C2BD7C858830}">
      <dsp:nvSpPr>
        <dsp:cNvPr id="0" name=""/>
        <dsp:cNvSpPr/>
      </dsp:nvSpPr>
      <dsp:spPr>
        <a:xfrm rot="10800000">
          <a:off x="5824030"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893883" y="1792517"/>
        <a:ext cx="162992" cy="163430"/>
      </dsp:txXfrm>
    </dsp:sp>
    <dsp:sp modelId="{68B5623E-37AD-4FCE-AE27-87D67D56D359}">
      <dsp:nvSpPr>
        <dsp:cNvPr id="0" name=""/>
        <dsp:cNvSpPr/>
      </dsp:nvSpPr>
      <dsp:spPr>
        <a:xfrm>
          <a:off x="4615871"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سوسيتي جينيرال -الجزائر </a:t>
          </a:r>
          <a:endParaRPr lang="fr-FR" sz="1200" kern="1200" dirty="0"/>
        </a:p>
      </dsp:txBody>
      <dsp:txXfrm>
        <a:off x="4635172" y="1564035"/>
        <a:ext cx="1059724" cy="620393"/>
      </dsp:txXfrm>
    </dsp:sp>
    <dsp:sp modelId="{8CA3B50F-B33B-4804-82B8-83DB9BED46B3}">
      <dsp:nvSpPr>
        <dsp:cNvPr id="0" name=""/>
        <dsp:cNvSpPr/>
      </dsp:nvSpPr>
      <dsp:spPr>
        <a:xfrm rot="10800000">
          <a:off x="4286373"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356226" y="1792517"/>
        <a:ext cx="162992" cy="163430"/>
      </dsp:txXfrm>
    </dsp:sp>
    <dsp:sp modelId="{51224B10-F479-4FCF-8A07-1887CEA0932A}">
      <dsp:nvSpPr>
        <dsp:cNvPr id="0" name=""/>
        <dsp:cNvSpPr/>
      </dsp:nvSpPr>
      <dsp:spPr>
        <a:xfrm>
          <a:off x="3078214"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buFont typeface="Arial" panose="020B0604020202020204" pitchFamily="34" charset="0"/>
            <a:buChar char="-"/>
          </a:pPr>
          <a:r>
            <a:rPr lang="ar-SA" sz="1200" kern="1200" dirty="0"/>
            <a:t>سيتي بنك-الجزائر</a:t>
          </a:r>
          <a:r>
            <a:rPr lang="fr-FR" sz="1200" kern="1200" dirty="0"/>
            <a:t>)</a:t>
          </a:r>
          <a:r>
            <a:rPr lang="ar-DZ" sz="1200" kern="1200" dirty="0"/>
            <a:t>فرع بنك) </a:t>
          </a:r>
          <a:endParaRPr lang="fr-FR" sz="1200" kern="1200" dirty="0"/>
        </a:p>
      </dsp:txBody>
      <dsp:txXfrm>
        <a:off x="3097515" y="1564035"/>
        <a:ext cx="1059724" cy="620393"/>
      </dsp:txXfrm>
    </dsp:sp>
    <dsp:sp modelId="{91379ED9-2EA9-4789-BA25-B3FA98CDDEFE}">
      <dsp:nvSpPr>
        <dsp:cNvPr id="0" name=""/>
        <dsp:cNvSpPr/>
      </dsp:nvSpPr>
      <dsp:spPr>
        <a:xfrm rot="10800000">
          <a:off x="2748716"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818569" y="1792517"/>
        <a:ext cx="162992" cy="163430"/>
      </dsp:txXfrm>
    </dsp:sp>
    <dsp:sp modelId="{72867729-2ABF-4A39-B868-268CA9CFA0D5}">
      <dsp:nvSpPr>
        <dsp:cNvPr id="0" name=""/>
        <dsp:cNvSpPr/>
      </dsp:nvSpPr>
      <dsp:spPr>
        <a:xfrm>
          <a:off x="1540557"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DZ" sz="1200" kern="1200" dirty="0"/>
            <a:t>البنك العربي -</a:t>
          </a:r>
          <a:r>
            <a:rPr lang="ar-SA" sz="1200" kern="1200" dirty="0"/>
            <a:t>الجزائر</a:t>
          </a:r>
          <a:r>
            <a:rPr lang="fr-FR" sz="1200" kern="1200" dirty="0"/>
            <a:t>)</a:t>
          </a:r>
          <a:r>
            <a:rPr lang="ar-DZ" sz="1200" kern="1200" dirty="0"/>
            <a:t>فرع بنك</a:t>
          </a:r>
          <a:r>
            <a:rPr lang="fr-FR" sz="1200" kern="1200" dirty="0"/>
            <a:t>(</a:t>
          </a:r>
        </a:p>
      </dsp:txBody>
      <dsp:txXfrm>
        <a:off x="1559858" y="1564035"/>
        <a:ext cx="1059724" cy="620393"/>
      </dsp:txXfrm>
    </dsp:sp>
    <dsp:sp modelId="{D302AD51-0407-44AD-B028-7EF448ABB880}">
      <dsp:nvSpPr>
        <dsp:cNvPr id="0" name=""/>
        <dsp:cNvSpPr/>
      </dsp:nvSpPr>
      <dsp:spPr>
        <a:xfrm rot="10800000">
          <a:off x="1211059" y="1738040"/>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1280912" y="1792517"/>
        <a:ext cx="162992" cy="163430"/>
      </dsp:txXfrm>
    </dsp:sp>
    <dsp:sp modelId="{9ABD9798-DD98-4482-BB18-D455FAC1E483}">
      <dsp:nvSpPr>
        <dsp:cNvPr id="0" name=""/>
        <dsp:cNvSpPr/>
      </dsp:nvSpPr>
      <dsp:spPr>
        <a:xfrm>
          <a:off x="2900" y="1544734"/>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ب</a:t>
          </a:r>
          <a:r>
            <a:rPr lang="ar-DZ" sz="1200" kern="1200" dirty="0"/>
            <a:t>ي. ن. بي باريباس- الجزائر </a:t>
          </a:r>
          <a:endParaRPr lang="fr-FR" sz="1200" kern="1200" dirty="0"/>
        </a:p>
      </dsp:txBody>
      <dsp:txXfrm>
        <a:off x="22201" y="1564035"/>
        <a:ext cx="1059724" cy="620393"/>
      </dsp:txXfrm>
    </dsp:sp>
    <dsp:sp modelId="{F391897A-29E5-434B-89F6-F3916CAB264C}">
      <dsp:nvSpPr>
        <dsp:cNvPr id="0" name=""/>
        <dsp:cNvSpPr/>
      </dsp:nvSpPr>
      <dsp:spPr>
        <a:xfrm rot="5400000">
          <a:off x="435640" y="2280613"/>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470348" y="2300383"/>
        <a:ext cx="163430" cy="162992"/>
      </dsp:txXfrm>
    </dsp:sp>
    <dsp:sp modelId="{15EC8189-6AF7-4AF1-A50D-8B78BD380B89}">
      <dsp:nvSpPr>
        <dsp:cNvPr id="0" name=""/>
        <dsp:cNvSpPr/>
      </dsp:nvSpPr>
      <dsp:spPr>
        <a:xfrm>
          <a:off x="2900"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ترست بنك- الجزائر </a:t>
          </a:r>
          <a:endParaRPr lang="fr-FR" sz="1200" kern="1200" dirty="0"/>
        </a:p>
      </dsp:txBody>
      <dsp:txXfrm>
        <a:off x="22201" y="2662361"/>
        <a:ext cx="1059724" cy="620393"/>
      </dsp:txXfrm>
    </dsp:sp>
    <dsp:sp modelId="{EEDC1E5A-58C9-4307-88AD-AAFA17C76CF8}">
      <dsp:nvSpPr>
        <dsp:cNvPr id="0" name=""/>
        <dsp:cNvSpPr/>
      </dsp:nvSpPr>
      <dsp:spPr>
        <a:xfrm>
          <a:off x="1197879" y="283636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197879" y="2890843"/>
        <a:ext cx="162992" cy="163430"/>
      </dsp:txXfrm>
    </dsp:sp>
    <dsp:sp modelId="{2F9935BE-30D2-4880-9F76-84373A9F94AD}">
      <dsp:nvSpPr>
        <dsp:cNvPr id="0" name=""/>
        <dsp:cNvSpPr/>
      </dsp:nvSpPr>
      <dsp:spPr>
        <a:xfrm>
          <a:off x="1540557"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بنك الخليج- الجزائر </a:t>
          </a:r>
          <a:endParaRPr lang="fr-FR" sz="1200" kern="1200" dirty="0"/>
        </a:p>
      </dsp:txBody>
      <dsp:txXfrm>
        <a:off x="1559858" y="2662361"/>
        <a:ext cx="1059724" cy="620393"/>
      </dsp:txXfrm>
    </dsp:sp>
    <dsp:sp modelId="{B3FB612F-B793-4491-A3F9-7044BADBFD8F}">
      <dsp:nvSpPr>
        <dsp:cNvPr id="0" name=""/>
        <dsp:cNvSpPr/>
      </dsp:nvSpPr>
      <dsp:spPr>
        <a:xfrm>
          <a:off x="2735536" y="283636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735536" y="2890843"/>
        <a:ext cx="162992" cy="163430"/>
      </dsp:txXfrm>
    </dsp:sp>
    <dsp:sp modelId="{F6EF14E2-848A-47CB-93C3-E2200E7E1505}">
      <dsp:nvSpPr>
        <dsp:cNvPr id="0" name=""/>
        <dsp:cNvSpPr/>
      </dsp:nvSpPr>
      <dsp:spPr>
        <a:xfrm>
          <a:off x="3078214"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بنك الاسكان للتجارة والتمويل- الجزائر </a:t>
          </a:r>
          <a:endParaRPr lang="fr-FR" sz="1200" kern="1200" dirty="0"/>
        </a:p>
      </dsp:txBody>
      <dsp:txXfrm>
        <a:off x="3097515" y="2662361"/>
        <a:ext cx="1059724" cy="620393"/>
      </dsp:txXfrm>
    </dsp:sp>
    <dsp:sp modelId="{E7926B09-9D54-45BE-AE05-9EE839A5DD3C}">
      <dsp:nvSpPr>
        <dsp:cNvPr id="0" name=""/>
        <dsp:cNvSpPr/>
      </dsp:nvSpPr>
      <dsp:spPr>
        <a:xfrm>
          <a:off x="4273193" y="283636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273193" y="2890843"/>
        <a:ext cx="162992" cy="163430"/>
      </dsp:txXfrm>
    </dsp:sp>
    <dsp:sp modelId="{37D0BB67-A642-42CC-B3D3-1707F9F69BC5}">
      <dsp:nvSpPr>
        <dsp:cNvPr id="0" name=""/>
        <dsp:cNvSpPr/>
      </dsp:nvSpPr>
      <dsp:spPr>
        <a:xfrm>
          <a:off x="4615871"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فرنسا بنك- الجزائر</a:t>
          </a:r>
          <a:endParaRPr lang="fr-FR" sz="1200" kern="1200" dirty="0"/>
        </a:p>
      </dsp:txBody>
      <dsp:txXfrm>
        <a:off x="4635172" y="2662361"/>
        <a:ext cx="1059724" cy="620393"/>
      </dsp:txXfrm>
    </dsp:sp>
    <dsp:sp modelId="{6CD15B33-884B-4CCF-BF86-A9210E8CC26D}">
      <dsp:nvSpPr>
        <dsp:cNvPr id="0" name=""/>
        <dsp:cNvSpPr/>
      </dsp:nvSpPr>
      <dsp:spPr>
        <a:xfrm>
          <a:off x="5810850" y="283636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810850" y="2890843"/>
        <a:ext cx="162992" cy="163430"/>
      </dsp:txXfrm>
    </dsp:sp>
    <dsp:sp modelId="{0351541C-4BD8-45B6-B768-905AE564E7ED}">
      <dsp:nvSpPr>
        <dsp:cNvPr id="0" name=""/>
        <dsp:cNvSpPr/>
      </dsp:nvSpPr>
      <dsp:spPr>
        <a:xfrm>
          <a:off x="6153528"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إتش . إس. بي. سي-الجزائر </a:t>
          </a:r>
          <a:endParaRPr lang="fr-FR" sz="1200" kern="1200" dirty="0"/>
        </a:p>
      </dsp:txBody>
      <dsp:txXfrm>
        <a:off x="6172829" y="2662361"/>
        <a:ext cx="1059724" cy="620393"/>
      </dsp:txXfrm>
    </dsp:sp>
    <dsp:sp modelId="{E91114B1-5C63-47B9-94F0-566B16CFD4D8}">
      <dsp:nvSpPr>
        <dsp:cNvPr id="0" name=""/>
        <dsp:cNvSpPr/>
      </dsp:nvSpPr>
      <dsp:spPr>
        <a:xfrm>
          <a:off x="7348507" y="2836366"/>
          <a:ext cx="232845" cy="272384"/>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7348507" y="2890843"/>
        <a:ext cx="162992" cy="163430"/>
      </dsp:txXfrm>
    </dsp:sp>
    <dsp:sp modelId="{E5199196-4040-4B02-B154-0BC3D1F57DFF}">
      <dsp:nvSpPr>
        <dsp:cNvPr id="0" name=""/>
        <dsp:cNvSpPr/>
      </dsp:nvSpPr>
      <dsp:spPr>
        <a:xfrm>
          <a:off x="7691185" y="2643060"/>
          <a:ext cx="1098326" cy="65899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DZ" sz="1200" kern="1200"/>
            <a:t>بنك الوطني للإسكان</a:t>
          </a:r>
          <a:endParaRPr lang="fr-FR" sz="1200" kern="1200" dirty="0"/>
        </a:p>
      </dsp:txBody>
      <dsp:txXfrm>
        <a:off x="7710486" y="2662361"/>
        <a:ext cx="1059724" cy="620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17818-F112-4E28-A2B7-12C25AEFEF7F}">
      <dsp:nvSpPr>
        <dsp:cNvPr id="0" name=""/>
        <dsp:cNvSpPr/>
      </dsp:nvSpPr>
      <dsp:spPr>
        <a:xfrm>
          <a:off x="3147" y="568878"/>
          <a:ext cx="1191822" cy="71509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ar-SA" sz="1700" b="1" kern="1200" dirty="0">
              <a:effectLst/>
              <a:latin typeface="Traditional Arabic" panose="02020603050405020304" pitchFamily="18" charset="-78"/>
              <a:ea typeface="Calibri" panose="020F0502020204030204" pitchFamily="34" charset="0"/>
              <a:cs typeface="Arial" panose="020B0604020202020204" pitchFamily="34" charset="0"/>
            </a:rPr>
            <a:t>المؤسسات المالية</a:t>
          </a:r>
          <a:r>
            <a:rPr lang="fr-FR" sz="1700" b="1" kern="12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1700" b="1" kern="1200" dirty="0"/>
        </a:p>
      </dsp:txBody>
      <dsp:txXfrm>
        <a:off x="24091" y="589822"/>
        <a:ext cx="1149934" cy="673205"/>
      </dsp:txXfrm>
    </dsp:sp>
    <dsp:sp modelId="{4019A2C9-DD7C-436B-8D41-370830828950}">
      <dsp:nvSpPr>
        <dsp:cNvPr id="0" name=""/>
        <dsp:cNvSpPr/>
      </dsp:nvSpPr>
      <dsp:spPr>
        <a:xfrm>
          <a:off x="1299849"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299849" y="837753"/>
        <a:ext cx="176866" cy="177343"/>
      </dsp:txXfrm>
    </dsp:sp>
    <dsp:sp modelId="{27759D3E-E8C4-4B15-9A42-C6C68B2F2A5C}">
      <dsp:nvSpPr>
        <dsp:cNvPr id="0" name=""/>
        <dsp:cNvSpPr/>
      </dsp:nvSpPr>
      <dsp:spPr>
        <a:xfrm>
          <a:off x="1671698"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DZ" sz="1200" kern="1200" dirty="0"/>
            <a:t>الشركة المالية للاستثمار </a:t>
          </a:r>
          <a:r>
            <a:rPr lang="ar-SA" sz="1200" kern="1200" dirty="0"/>
            <a:t>والمساهمة والتوظيف ش.م.أ.م.ت-ش.أ</a:t>
          </a:r>
          <a:endParaRPr lang="fr-FR" sz="1200" kern="1200" dirty="0"/>
        </a:p>
      </dsp:txBody>
      <dsp:txXfrm>
        <a:off x="1692642" y="589822"/>
        <a:ext cx="1149934" cy="673205"/>
      </dsp:txXfrm>
    </dsp:sp>
    <dsp:sp modelId="{04FF4269-3068-47D4-BFC7-EE0A9C9E144D}">
      <dsp:nvSpPr>
        <dsp:cNvPr id="0" name=""/>
        <dsp:cNvSpPr/>
      </dsp:nvSpPr>
      <dsp:spPr>
        <a:xfrm>
          <a:off x="2968400"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a:off x="2968400" y="837753"/>
        <a:ext cx="176866" cy="177343"/>
      </dsp:txXfrm>
    </dsp:sp>
    <dsp:sp modelId="{424C7E93-2979-419E-8ACB-10D950A19988}">
      <dsp:nvSpPr>
        <dsp:cNvPr id="0" name=""/>
        <dsp:cNvSpPr/>
      </dsp:nvSpPr>
      <dsp:spPr>
        <a:xfrm>
          <a:off x="3340249"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الجزائر إيجار- شركة أسهم</a:t>
          </a:r>
          <a:endParaRPr lang="en-US" sz="1200" kern="1200" dirty="0"/>
        </a:p>
      </dsp:txBody>
      <dsp:txXfrm>
        <a:off x="3361193" y="589822"/>
        <a:ext cx="1149934" cy="673205"/>
      </dsp:txXfrm>
    </dsp:sp>
    <dsp:sp modelId="{7531838E-366E-4DB7-B628-6CD1FB7EFA1D}">
      <dsp:nvSpPr>
        <dsp:cNvPr id="0" name=""/>
        <dsp:cNvSpPr/>
      </dsp:nvSpPr>
      <dsp:spPr>
        <a:xfrm>
          <a:off x="4636951"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636951" y="837753"/>
        <a:ext cx="176866" cy="177343"/>
      </dsp:txXfrm>
    </dsp:sp>
    <dsp:sp modelId="{0460A932-229A-40A3-AFFD-097044E10BF9}">
      <dsp:nvSpPr>
        <dsp:cNvPr id="0" name=""/>
        <dsp:cNvSpPr/>
      </dsp:nvSpPr>
      <dsp:spPr>
        <a:xfrm>
          <a:off x="5008799"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إيجار ليزينغ الجزائر- شركة أسهم</a:t>
          </a:r>
          <a:endParaRPr lang="en-US" sz="1200" kern="1200" dirty="0"/>
        </a:p>
      </dsp:txBody>
      <dsp:txXfrm>
        <a:off x="5029743" y="589822"/>
        <a:ext cx="1149934" cy="673205"/>
      </dsp:txXfrm>
    </dsp:sp>
    <dsp:sp modelId="{C5C49F5B-7E4E-4CCC-BA08-970EDF7EDF08}">
      <dsp:nvSpPr>
        <dsp:cNvPr id="0" name=""/>
        <dsp:cNvSpPr/>
      </dsp:nvSpPr>
      <dsp:spPr>
        <a:xfrm>
          <a:off x="6305502"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305502" y="837753"/>
        <a:ext cx="176866" cy="177343"/>
      </dsp:txXfrm>
    </dsp:sp>
    <dsp:sp modelId="{52B3D648-3E92-4005-9D2D-B9F048C2FD64}">
      <dsp:nvSpPr>
        <dsp:cNvPr id="0" name=""/>
        <dsp:cNvSpPr/>
      </dsp:nvSpPr>
      <dsp:spPr>
        <a:xfrm>
          <a:off x="6677350"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الشركة الوطنية للإيجار المالي- شركة ذات أسهم</a:t>
          </a:r>
          <a:endParaRPr lang="en-US" sz="1200" kern="1200" dirty="0"/>
        </a:p>
      </dsp:txBody>
      <dsp:txXfrm>
        <a:off x="6698294" y="589822"/>
        <a:ext cx="1149934" cy="673205"/>
      </dsp:txXfrm>
    </dsp:sp>
    <dsp:sp modelId="{BB6E3EBD-DFB6-4422-8E30-C7E78A93264C}">
      <dsp:nvSpPr>
        <dsp:cNvPr id="0" name=""/>
        <dsp:cNvSpPr/>
      </dsp:nvSpPr>
      <dsp:spPr>
        <a:xfrm>
          <a:off x="7974053"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974053" y="837753"/>
        <a:ext cx="176866" cy="177343"/>
      </dsp:txXfrm>
    </dsp:sp>
    <dsp:sp modelId="{85067ECB-76AD-484B-955E-9C9450B4DF9C}">
      <dsp:nvSpPr>
        <dsp:cNvPr id="0" name=""/>
        <dsp:cNvSpPr/>
      </dsp:nvSpPr>
      <dsp:spPr>
        <a:xfrm>
          <a:off x="8345901"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SA" sz="1200" kern="1200" dirty="0"/>
            <a:t>الصندوق الوطني للتعاضدية الفلاحية-مؤسسة مالية- </a:t>
          </a:r>
          <a:endParaRPr lang="en-US" sz="1200" kern="1200" dirty="0"/>
        </a:p>
      </dsp:txBody>
      <dsp:txXfrm>
        <a:off x="8366845" y="589822"/>
        <a:ext cx="1149934" cy="673205"/>
      </dsp:txXfrm>
    </dsp:sp>
    <dsp:sp modelId="{5F75A1B6-2097-47C3-8F55-584D41E500C3}">
      <dsp:nvSpPr>
        <dsp:cNvPr id="0" name=""/>
        <dsp:cNvSpPr/>
      </dsp:nvSpPr>
      <dsp:spPr>
        <a:xfrm>
          <a:off x="9642604" y="778639"/>
          <a:ext cx="252666" cy="29557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9642604" y="837753"/>
        <a:ext cx="176866" cy="177343"/>
      </dsp:txXfrm>
    </dsp:sp>
    <dsp:sp modelId="{9132AC31-84A1-4C3B-9256-EE447159B429}">
      <dsp:nvSpPr>
        <dsp:cNvPr id="0" name=""/>
        <dsp:cNvSpPr/>
      </dsp:nvSpPr>
      <dsp:spPr>
        <a:xfrm>
          <a:off x="10014452" y="568878"/>
          <a:ext cx="1191822" cy="71509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ar-SA" sz="1200" kern="1200" dirty="0"/>
            <a:t>شركة اعادة التمويل الرهني.</a:t>
          </a:r>
          <a:endParaRPr lang="en-US" sz="1200" kern="1200" dirty="0"/>
        </a:p>
      </dsp:txBody>
      <dsp:txXfrm>
        <a:off x="10035396" y="589822"/>
        <a:ext cx="1149934" cy="67320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10B20-B2E2-4148-8EBD-DC0463CC804C}" type="datetimeFigureOut">
              <a:rPr lang="fr-FR" smtClean="0"/>
              <a:t>03/12/2024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10338-96E2-41ED-A5EA-70CCF8DC242A}" type="slidenum">
              <a:rPr lang="fr-FR" smtClean="0"/>
              <a:t>‹N°›</a:t>
            </a:fld>
            <a:endParaRPr lang="fr-FR"/>
          </a:p>
        </p:txBody>
      </p:sp>
    </p:spTree>
    <p:extLst>
      <p:ext uri="{BB962C8B-B14F-4D97-AF65-F5344CB8AC3E}">
        <p14:creationId xmlns:p14="http://schemas.microsoft.com/office/powerpoint/2010/main" val="46916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B2610338-96E2-41ED-A5EA-70CCF8DC242A}" type="slidenum">
              <a:rPr lang="fr-FR" smtClean="0"/>
              <a:t>12</a:t>
            </a:fld>
            <a:endParaRPr lang="fr-FR"/>
          </a:p>
        </p:txBody>
      </p:sp>
    </p:spTree>
    <p:extLst>
      <p:ext uri="{BB962C8B-B14F-4D97-AF65-F5344CB8AC3E}">
        <p14:creationId xmlns:p14="http://schemas.microsoft.com/office/powerpoint/2010/main" val="238268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B2610338-96E2-41ED-A5EA-70CCF8DC242A}" type="slidenum">
              <a:rPr lang="fr-FR" smtClean="0"/>
              <a:t>13</a:t>
            </a:fld>
            <a:endParaRPr lang="fr-FR"/>
          </a:p>
        </p:txBody>
      </p:sp>
    </p:spTree>
    <p:extLst>
      <p:ext uri="{BB962C8B-B14F-4D97-AF65-F5344CB8AC3E}">
        <p14:creationId xmlns:p14="http://schemas.microsoft.com/office/powerpoint/2010/main" val="1011190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B2610338-96E2-41ED-A5EA-70CCF8DC242A}" type="slidenum">
              <a:rPr lang="fr-FR" smtClean="0"/>
              <a:t>14</a:t>
            </a:fld>
            <a:endParaRPr lang="fr-FR"/>
          </a:p>
        </p:txBody>
      </p:sp>
    </p:spTree>
    <p:extLst>
      <p:ext uri="{BB962C8B-B14F-4D97-AF65-F5344CB8AC3E}">
        <p14:creationId xmlns:p14="http://schemas.microsoft.com/office/powerpoint/2010/main" val="222666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778E91-E169-C461-65D3-3950369BF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 xmlns:a16="http://schemas.microsoft.com/office/drawing/2014/main" id="{B881CC1F-4C0E-1DA9-8CC0-4512610732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 xmlns:a16="http://schemas.microsoft.com/office/drawing/2014/main" id="{8C2951B3-DD4D-9050-156E-FF2B72B3E7B2}"/>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FE3754CA-0E45-9709-EAAA-69D32BA5A37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33D8AFE1-6FE7-8FA4-95E3-16223D6D21CC}"/>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390368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071D24-B70D-7AD4-6638-B0DA5AEBAEE2}"/>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 xmlns:a16="http://schemas.microsoft.com/office/drawing/2014/main" id="{4C728DA8-B355-F5FF-9741-72CF407DCE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 xmlns:a16="http://schemas.microsoft.com/office/drawing/2014/main" id="{90C29186-B51C-6571-9C57-377140E69F51}"/>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F580C03A-731C-631E-19A5-60F2D0204EA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EEBB671A-D233-6A65-50F7-D871F3A936EF}"/>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160899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DF520A4-F47F-9133-1962-B5C1612929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 xmlns:a16="http://schemas.microsoft.com/office/drawing/2014/main" id="{FED026F9-323D-30D4-2D29-7B9CCE4ECA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 xmlns:a16="http://schemas.microsoft.com/office/drawing/2014/main" id="{FE7876C5-B25D-7D02-BE23-A7FF1884A82F}"/>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A4F7DB8F-EC7F-6AF5-07C7-46C2A75339C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5D8285A6-8939-17FD-618D-647AD109615A}"/>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282905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04B80E-5B35-C922-900E-96C2EE0621FC}"/>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 xmlns:a16="http://schemas.microsoft.com/office/drawing/2014/main" id="{CC0546BA-688A-A216-6050-D101FC4124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 xmlns:a16="http://schemas.microsoft.com/office/drawing/2014/main" id="{8F747CAD-D06D-69C6-40ED-3D9F2EA29540}"/>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460D2223-AB3F-F976-9E34-52AA3738703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62B53DE6-3BAC-3DE4-250C-2D2EA6AED559}"/>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165000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6E1BF8-1F6C-722D-3312-C9090D2252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 xmlns:a16="http://schemas.microsoft.com/office/drawing/2014/main" id="{D4032E70-A991-A458-27B3-CFF754BD0D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11BA4C4-472D-F4EF-B06E-D17611FA407B}"/>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22016D79-10FF-41B5-8834-1CC32E5B9C3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 xmlns:a16="http://schemas.microsoft.com/office/drawing/2014/main" id="{D8C772C4-5674-FB16-E3F6-2C37BB41C5B1}"/>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156372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F4CA50-3FB1-F2E9-8CFF-8B76CE9461D3}"/>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 xmlns:a16="http://schemas.microsoft.com/office/drawing/2014/main" id="{5648F69D-8D58-2785-0A3C-E7F9DBFB42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 xmlns:a16="http://schemas.microsoft.com/office/drawing/2014/main" id="{ADCD1976-1837-9F23-AE3E-3DEAEE0018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 xmlns:a16="http://schemas.microsoft.com/office/drawing/2014/main" id="{795175DA-4BD1-FEEE-9627-57BDADB24649}"/>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6" name="Footer Placeholder 5">
            <a:extLst>
              <a:ext uri="{FF2B5EF4-FFF2-40B4-BE49-F238E27FC236}">
                <a16:creationId xmlns="" xmlns:a16="http://schemas.microsoft.com/office/drawing/2014/main" id="{BAFC9E50-2D80-820B-3FCD-21E06D6AEEFF}"/>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51700485-65E7-5D70-105B-63B41BDD9FDE}"/>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306927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DF4249-8CDA-2118-A234-11DBA52F9458}"/>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 xmlns:a16="http://schemas.microsoft.com/office/drawing/2014/main" id="{7FFD1C40-0F0E-95AF-0A0E-3770B5D0C1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F149F9C-3DFF-8E07-7305-5CD77F8F1E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 xmlns:a16="http://schemas.microsoft.com/office/drawing/2014/main" id="{17F34227-ECEE-A950-C8AD-CAE1BD8F6F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A69B013-BD84-F887-B652-F8A6DD51F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 xmlns:a16="http://schemas.microsoft.com/office/drawing/2014/main" id="{5B08B1F9-61D6-4966-D670-4BCD7D3D6746}"/>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8" name="Footer Placeholder 7">
            <a:extLst>
              <a:ext uri="{FF2B5EF4-FFF2-40B4-BE49-F238E27FC236}">
                <a16:creationId xmlns="" xmlns:a16="http://schemas.microsoft.com/office/drawing/2014/main" id="{D493665D-8A40-E44A-3E4A-2662AF3CC5F8}"/>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 xmlns:a16="http://schemas.microsoft.com/office/drawing/2014/main" id="{47609951-D4FD-F8A3-EC9C-BB4BB1B32277}"/>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185477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817645-9482-BF75-99F1-A8F3121A855E}"/>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 xmlns:a16="http://schemas.microsoft.com/office/drawing/2014/main" id="{A8018409-AE29-3156-2EB6-4FACB4A50981}"/>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4" name="Footer Placeholder 3">
            <a:extLst>
              <a:ext uri="{FF2B5EF4-FFF2-40B4-BE49-F238E27FC236}">
                <a16:creationId xmlns="" xmlns:a16="http://schemas.microsoft.com/office/drawing/2014/main" id="{67A0E473-0342-AB61-7C02-FFDC4CE0075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 xmlns:a16="http://schemas.microsoft.com/office/drawing/2014/main" id="{738C4125-8AF8-DEA2-EAD4-4F8A2472DBB9}"/>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401542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71EB4A8-BB5E-6A43-B6DA-3FEC90492248}"/>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3" name="Footer Placeholder 2">
            <a:extLst>
              <a:ext uri="{FF2B5EF4-FFF2-40B4-BE49-F238E27FC236}">
                <a16:creationId xmlns="" xmlns:a16="http://schemas.microsoft.com/office/drawing/2014/main" id="{DEF664EC-11FB-A19F-C623-6C86CA5EABCA}"/>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 xmlns:a16="http://schemas.microsoft.com/office/drawing/2014/main" id="{2437B461-D73B-EBDF-82EB-047FFAB9AF46}"/>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298529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91AB95-8DC3-E788-570D-200509C41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 xmlns:a16="http://schemas.microsoft.com/office/drawing/2014/main" id="{2E824DBC-576D-FEED-E2CF-030DFFE419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 xmlns:a16="http://schemas.microsoft.com/office/drawing/2014/main" id="{C280B4C4-E767-DF4D-F1E7-6B17117A4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D856971-D742-6C21-7F67-E69B42FDC602}"/>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6" name="Footer Placeholder 5">
            <a:extLst>
              <a:ext uri="{FF2B5EF4-FFF2-40B4-BE49-F238E27FC236}">
                <a16:creationId xmlns="" xmlns:a16="http://schemas.microsoft.com/office/drawing/2014/main" id="{12F5AE19-8511-1716-4EB1-6B019BC6981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5CCF8286-88A4-514D-E243-77FF17E278DB}"/>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73241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3D3D11-8823-E53D-EE50-3BA202891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 xmlns:a16="http://schemas.microsoft.com/office/drawing/2014/main" id="{73CF802E-6296-D3AE-BFF1-2609C890A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 xmlns:a16="http://schemas.microsoft.com/office/drawing/2014/main" id="{7254D245-0F44-ED83-94DB-505F22241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BC75932-DE0B-E089-4D74-76F9D43DBE76}"/>
              </a:ext>
            </a:extLst>
          </p:cNvPr>
          <p:cNvSpPr>
            <a:spLocks noGrp="1"/>
          </p:cNvSpPr>
          <p:nvPr>
            <p:ph type="dt" sz="half" idx="10"/>
          </p:nvPr>
        </p:nvSpPr>
        <p:spPr/>
        <p:txBody>
          <a:bodyPr/>
          <a:lstStyle/>
          <a:p>
            <a:fld id="{79067722-DAF9-4B95-A326-AA63955E3D20}" type="datetimeFigureOut">
              <a:rPr lang="fr-FR" smtClean="0"/>
              <a:t>03/12/2024</a:t>
            </a:fld>
            <a:endParaRPr lang="fr-FR"/>
          </a:p>
        </p:txBody>
      </p:sp>
      <p:sp>
        <p:nvSpPr>
          <p:cNvPr id="6" name="Footer Placeholder 5">
            <a:extLst>
              <a:ext uri="{FF2B5EF4-FFF2-40B4-BE49-F238E27FC236}">
                <a16:creationId xmlns="" xmlns:a16="http://schemas.microsoft.com/office/drawing/2014/main" id="{CE03C829-138C-0DA7-8E66-A6BF796E352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 xmlns:a16="http://schemas.microsoft.com/office/drawing/2014/main" id="{E5508B1F-EF25-64BE-EC7D-2FB9C9A79B37}"/>
              </a:ext>
            </a:extLst>
          </p:cNvPr>
          <p:cNvSpPr>
            <a:spLocks noGrp="1"/>
          </p:cNvSpPr>
          <p:nvPr>
            <p:ph type="sldNum" sz="quarter" idx="12"/>
          </p:nvPr>
        </p:nvSpPr>
        <p:spPr/>
        <p:txBody>
          <a:bodyPr/>
          <a:lstStyle/>
          <a:p>
            <a:fld id="{145C1431-ED6F-44E3-B0E5-F56FAC5AA553}" type="slidenum">
              <a:rPr lang="fr-FR" smtClean="0"/>
              <a:t>‹N°›</a:t>
            </a:fld>
            <a:endParaRPr lang="fr-FR"/>
          </a:p>
        </p:txBody>
      </p:sp>
    </p:spTree>
    <p:extLst>
      <p:ext uri="{BB962C8B-B14F-4D97-AF65-F5344CB8AC3E}">
        <p14:creationId xmlns:p14="http://schemas.microsoft.com/office/powerpoint/2010/main" val="256323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9C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19C0C9A-F498-339D-3C42-423B4BF52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 xmlns:a16="http://schemas.microsoft.com/office/drawing/2014/main" id="{0247B0B2-8289-3A9B-CF49-EB60289BF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 xmlns:a16="http://schemas.microsoft.com/office/drawing/2014/main" id="{7E6BD690-C6FD-07E3-B8BD-479F46A57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67722-DAF9-4B95-A326-AA63955E3D20}" type="datetimeFigureOut">
              <a:rPr lang="fr-FR" smtClean="0"/>
              <a:t>03/12/2024</a:t>
            </a:fld>
            <a:endParaRPr lang="fr-FR"/>
          </a:p>
        </p:txBody>
      </p:sp>
      <p:sp>
        <p:nvSpPr>
          <p:cNvPr id="5" name="Footer Placeholder 4">
            <a:extLst>
              <a:ext uri="{FF2B5EF4-FFF2-40B4-BE49-F238E27FC236}">
                <a16:creationId xmlns="" xmlns:a16="http://schemas.microsoft.com/office/drawing/2014/main" id="{4B7BFC29-D7AB-A134-A5AC-3C3D47BA7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 xmlns:a16="http://schemas.microsoft.com/office/drawing/2014/main" id="{713EDCD9-F9E6-AD06-166B-334D5264F2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C1431-ED6F-44E3-B0E5-F56FAC5AA553}" type="slidenum">
              <a:rPr lang="fr-FR" smtClean="0"/>
              <a:t>‹N°›</a:t>
            </a:fld>
            <a:endParaRPr lang="fr-FR"/>
          </a:p>
        </p:txBody>
      </p:sp>
    </p:spTree>
    <p:extLst>
      <p:ext uri="{BB962C8B-B14F-4D97-AF65-F5344CB8AC3E}">
        <p14:creationId xmlns:p14="http://schemas.microsoft.com/office/powerpoint/2010/main" val="155892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0C72E07-6E09-C4F1-6563-4AAECAA93D0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307605" y="639998"/>
            <a:ext cx="7576789" cy="5578004"/>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 xmlns:a16="http://schemas.microsoft.com/office/drawing/2014/main" id="{2A6F2FA8-C176-F3DC-AB41-CC0CF130BCB3}"/>
              </a:ext>
            </a:extLst>
          </p:cNvPr>
          <p:cNvPicPr>
            <a:picLocks noChangeAspect="1"/>
          </p:cNvPicPr>
          <p:nvPr/>
        </p:nvPicPr>
        <p:blipFill rotWithShape="1">
          <a:blip r:embed="rId4"/>
          <a:srcRect l="135036" r="-135036"/>
          <a:stretch/>
        </p:blipFill>
        <p:spPr>
          <a:xfrm>
            <a:off x="289687" y="177318"/>
            <a:ext cx="1555235" cy="825227"/>
          </a:xfrm>
          <a:prstGeom prst="rect">
            <a:avLst/>
          </a:prstGeom>
        </p:spPr>
      </p:pic>
      <p:pic>
        <p:nvPicPr>
          <p:cNvPr id="5" name="Picture 4">
            <a:extLst>
              <a:ext uri="{FF2B5EF4-FFF2-40B4-BE49-F238E27FC236}">
                <a16:creationId xmlns="" xmlns:a16="http://schemas.microsoft.com/office/drawing/2014/main" id="{B28B3F15-9131-3A05-895A-62D3D8E67402}"/>
              </a:ext>
            </a:extLst>
          </p:cNvPr>
          <p:cNvPicPr>
            <a:picLocks noChangeAspect="1"/>
          </p:cNvPicPr>
          <p:nvPr/>
        </p:nvPicPr>
        <p:blipFill rotWithShape="1">
          <a:blip r:embed="rId4"/>
          <a:srcRect l="-130655" r="130655"/>
          <a:stretch/>
        </p:blipFill>
        <p:spPr>
          <a:xfrm>
            <a:off x="10347078" y="177319"/>
            <a:ext cx="1555235" cy="825227"/>
          </a:xfrm>
          <a:prstGeom prst="rect">
            <a:avLst/>
          </a:prstGeom>
        </p:spPr>
      </p:pic>
    </p:spTree>
    <p:extLst>
      <p:ext uri="{BB962C8B-B14F-4D97-AF65-F5344CB8AC3E}">
        <p14:creationId xmlns:p14="http://schemas.microsoft.com/office/powerpoint/2010/main" val="113252630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E10A16F-205E-BE42-272A-27BE57727DB1}"/>
              </a:ext>
            </a:extLst>
          </p:cNvPr>
          <p:cNvSpPr/>
          <p:nvPr/>
        </p:nvSpPr>
        <p:spPr>
          <a:xfrm>
            <a:off x="9556539"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Rounded Corners 10">
            <a:extLst>
              <a:ext uri="{FF2B5EF4-FFF2-40B4-BE49-F238E27FC236}">
                <a16:creationId xmlns="" xmlns:a16="http://schemas.microsoft.com/office/drawing/2014/main" id="{2FECB741-E44D-255C-8396-61836FF27F7B}"/>
              </a:ext>
            </a:extLst>
          </p:cNvPr>
          <p:cNvSpPr/>
          <p:nvPr/>
        </p:nvSpPr>
        <p:spPr>
          <a:xfrm>
            <a:off x="685800" y="1981200"/>
            <a:ext cx="9245178" cy="4309580"/>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89EAFD89-7267-41D8-6376-11C8F065C17E}"/>
              </a:ext>
            </a:extLst>
          </p:cNvPr>
          <p:cNvSpPr/>
          <p:nvPr/>
        </p:nvSpPr>
        <p:spPr>
          <a:xfrm>
            <a:off x="5689478" y="503978"/>
            <a:ext cx="6235822" cy="734272"/>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a:extLst>
              <a:ext uri="{FF2B5EF4-FFF2-40B4-BE49-F238E27FC236}">
                <a16:creationId xmlns="" xmlns:a16="http://schemas.microsoft.com/office/drawing/2014/main" id="{CA7761D7-412E-F802-4E6F-BEE255B7AF38}"/>
              </a:ext>
            </a:extLst>
          </p:cNvPr>
          <p:cNvSpPr txBox="1"/>
          <p:nvPr/>
        </p:nvSpPr>
        <p:spPr>
          <a:xfrm>
            <a:off x="995855" y="2302237"/>
            <a:ext cx="8625067" cy="3283976"/>
          </a:xfrm>
          <a:prstGeom prst="rect">
            <a:avLst/>
          </a:prstGeom>
          <a:noFill/>
        </p:spPr>
        <p:txBody>
          <a:bodyPr wrap="square">
            <a:spAutoFit/>
          </a:bodyPr>
          <a:lstStyle/>
          <a:p>
            <a:pPr marL="457200" algn="r" rtl="1">
              <a:lnSpc>
                <a:spcPct val="115000"/>
              </a:lnSpc>
              <a:spcAft>
                <a:spcPts val="1000"/>
              </a:spcAft>
            </a:pPr>
            <a:r>
              <a:rPr lang="ar-SA" sz="2400" b="1" dirty="0">
                <a:effectLst/>
                <a:latin typeface="Traditional Arabic" panose="02020603050405020304" pitchFamily="18" charset="-78"/>
                <a:ea typeface="Calibri" panose="020F0502020204030204" pitchFamily="34" charset="0"/>
                <a:cs typeface="Arial" panose="020B0604020202020204" pitchFamily="34" charset="0"/>
              </a:rPr>
              <a:t>-تعزيز دور بنك الجزائر</a:t>
            </a:r>
            <a:r>
              <a:rPr lang="ar-SA" sz="2400" dirty="0">
                <a:effectLst/>
                <a:latin typeface="Traditional Arabic" panose="02020603050405020304" pitchFamily="18"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a:t>
            </a:r>
            <a:r>
              <a:rPr lang="ar-SA" sz="2400" b="1" dirty="0">
                <a:effectLst/>
                <a:latin typeface="Traditional Arabic" panose="02020603050405020304" pitchFamily="18" charset="-78"/>
                <a:ea typeface="Calibri" panose="020F0502020204030204" pitchFamily="34" charset="0"/>
                <a:cs typeface="Arial" panose="020B0604020202020204" pitchFamily="34" charset="0"/>
              </a:rPr>
              <a:t>دعم الشمول المالي</a:t>
            </a:r>
            <a:r>
              <a:rPr lang="ar-SA" sz="2400" dirty="0">
                <a:effectLst/>
                <a:latin typeface="Traditional Arabic" panose="02020603050405020304" pitchFamily="18" charset="-78"/>
                <a:ea typeface="Calibri" panose="020F0502020204030204" pitchFamily="34" charset="0"/>
                <a:cs typeface="Arial" panose="020B0604020202020204" pitchFamily="34" charset="0"/>
              </a:rPr>
              <a:t>: المادة 163تستحدث اللجنة الوطنية للدفع بهدف تعزيز التعاملات المصرفية وتقوية الشمول المالي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a:t>
            </a:r>
            <a:r>
              <a:rPr lang="ar-SA" sz="2400" b="1" dirty="0">
                <a:effectLst/>
                <a:latin typeface="Traditional Arabic" panose="02020603050405020304" pitchFamily="18" charset="-78"/>
                <a:ea typeface="Calibri" panose="020F0502020204030204" pitchFamily="34" charset="0"/>
                <a:cs typeface="Arial" panose="020B0604020202020204" pitchFamily="34" charset="0"/>
              </a:rPr>
              <a:t>تعزيز حوكمة النظام المصرفي وعلى رأسه بنك الجزائر، وتحسين شفافيته</a:t>
            </a:r>
            <a:r>
              <a:rPr lang="ar-SA" sz="24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400" dirty="0">
                <a:effectLst/>
                <a:latin typeface="Traditional Arabic" panose="02020603050405020304" pitchFamily="18" charset="-78"/>
                <a:ea typeface="Calibri" panose="020F0502020204030204" pitchFamily="34" charset="0"/>
                <a:cs typeface="Arial" panose="020B0604020202020204" pitchFamily="34" charset="0"/>
              </a:rPr>
              <a:t>   بشكل عام، يسعى القانون النقدي والمصرفي الجديد لتعزيز الحوكمة في النظام المالي الجزائري وتساهم أحكامه في تحسين ممارسات الحوكمة في المصار، ودعم الشمول المالي، وتبني مبادئ الحوكمة الدولية</a:t>
            </a:r>
            <a:endParaRPr lang="en-US" sz="2400" dirty="0"/>
          </a:p>
        </p:txBody>
      </p:sp>
      <p:sp>
        <p:nvSpPr>
          <p:cNvPr id="14" name="TextBox 13">
            <a:extLst>
              <a:ext uri="{FF2B5EF4-FFF2-40B4-BE49-F238E27FC236}">
                <a16:creationId xmlns="" xmlns:a16="http://schemas.microsoft.com/office/drawing/2014/main" id="{575688D5-04DB-3A14-CC31-E801F5887270}"/>
              </a:ext>
            </a:extLst>
          </p:cNvPr>
          <p:cNvSpPr txBox="1"/>
          <p:nvPr/>
        </p:nvSpPr>
        <p:spPr>
          <a:xfrm>
            <a:off x="5494258" y="561128"/>
            <a:ext cx="6094070" cy="489749"/>
          </a:xfrm>
          <a:prstGeom prst="rect">
            <a:avLst/>
          </a:prstGeom>
          <a:noFill/>
        </p:spPr>
        <p:txBody>
          <a:bodyPr wrap="square">
            <a:spAutoFit/>
          </a:bodyPr>
          <a:lstStyle/>
          <a:p>
            <a:pPr marL="457200" algn="r" rtl="1">
              <a:lnSpc>
                <a:spcPct val="115000"/>
              </a:lnSpc>
              <a:spcAft>
                <a:spcPts val="1000"/>
              </a:spcAft>
            </a:pPr>
            <a:r>
              <a:rPr lang="fr-FR" sz="2400" b="1" dirty="0">
                <a:effectLst/>
                <a:latin typeface="Arial" panose="020B0604020202020204" pitchFamily="34" charset="0"/>
                <a:ea typeface="Calibri" panose="020F0502020204030204" pitchFamily="34" charset="0"/>
                <a:cs typeface="Arial" panose="020B0604020202020204" pitchFamily="34" charset="0"/>
              </a:rPr>
              <a:t>2</a:t>
            </a:r>
            <a:r>
              <a:rPr lang="ar-SA" sz="2400" b="1" dirty="0">
                <a:effectLst/>
                <a:latin typeface="Traditional Arabic" panose="02020603050405020304" pitchFamily="18" charset="-78"/>
                <a:ea typeface="Calibri" panose="020F0502020204030204" pitchFamily="34" charset="0"/>
                <a:cs typeface="Arial" panose="020B0604020202020204" pitchFamily="34" charset="0"/>
              </a:rPr>
              <a:t>-2وفقا للقانون النقدي والمصرفي 23-09</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478243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right)">
                                      <p:cBhvr>
                                        <p:cTn id="7" dur="500"/>
                                        <p:tgtEl>
                                          <p:spTgt spid="14">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right)">
                                      <p:cBhvr>
                                        <p:cTn id="11" dur="500"/>
                                        <p:tgtEl>
                                          <p:spTgt spid="13">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right)">
                                      <p:cBhvr>
                                        <p:cTn id="15" dur="500"/>
                                        <p:tgtEl>
                                          <p:spTgt spid="13">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wipe(right)">
                                      <p:cBhvr>
                                        <p:cTn id="19" dur="500"/>
                                        <p:tgtEl>
                                          <p:spTgt spid="13">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animEffect transition="in" filter="wipe(right)">
                                      <p:cBhvr>
                                        <p:cTn id="23"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E10A16F-205E-BE42-272A-27BE57727DB1}"/>
              </a:ext>
            </a:extLst>
          </p:cNvPr>
          <p:cNvSpPr/>
          <p:nvPr/>
        </p:nvSpPr>
        <p:spPr>
          <a:xfrm>
            <a:off x="9556539"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Rounded Corners 10">
            <a:extLst>
              <a:ext uri="{FF2B5EF4-FFF2-40B4-BE49-F238E27FC236}">
                <a16:creationId xmlns="" xmlns:a16="http://schemas.microsoft.com/office/drawing/2014/main" id="{2FECB741-E44D-255C-8396-61836FF27F7B}"/>
              </a:ext>
            </a:extLst>
          </p:cNvPr>
          <p:cNvSpPr/>
          <p:nvPr/>
        </p:nvSpPr>
        <p:spPr>
          <a:xfrm>
            <a:off x="685800" y="1981200"/>
            <a:ext cx="9245178" cy="4309580"/>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89EAFD89-7267-41D8-6376-11C8F065C17E}"/>
              </a:ext>
            </a:extLst>
          </p:cNvPr>
          <p:cNvSpPr/>
          <p:nvPr/>
        </p:nvSpPr>
        <p:spPr>
          <a:xfrm>
            <a:off x="5689478" y="503978"/>
            <a:ext cx="6235822" cy="734272"/>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a:extLst>
              <a:ext uri="{FF2B5EF4-FFF2-40B4-BE49-F238E27FC236}">
                <a16:creationId xmlns="" xmlns:a16="http://schemas.microsoft.com/office/drawing/2014/main" id="{CA7761D7-412E-F802-4E6F-BEE255B7AF38}"/>
              </a:ext>
            </a:extLst>
          </p:cNvPr>
          <p:cNvSpPr txBox="1"/>
          <p:nvPr/>
        </p:nvSpPr>
        <p:spPr>
          <a:xfrm>
            <a:off x="995855" y="2302237"/>
            <a:ext cx="8625067" cy="4332468"/>
          </a:xfrm>
          <a:prstGeom prst="rect">
            <a:avLst/>
          </a:prstGeom>
          <a:noFill/>
        </p:spPr>
        <p:txBody>
          <a:bodyPr wrap="square">
            <a:spAutoFit/>
          </a:bodyPr>
          <a:lstStyle/>
          <a:p>
            <a:pPr marL="457200" algn="r" rtl="1">
              <a:lnSpc>
                <a:spcPct val="115000"/>
              </a:lnSpc>
              <a:spcAft>
                <a:spcPts val="1000"/>
              </a:spcAft>
            </a:pPr>
            <a:r>
              <a:rPr lang="ar-SA" sz="2400" b="1" dirty="0" smtClean="0">
                <a:effectLst/>
                <a:latin typeface="Traditional Arabic" panose="02020603050405020304" pitchFamily="18" charset="-78"/>
                <a:ea typeface="Calibri" panose="020F0502020204030204" pitchFamily="34" charset="0"/>
                <a:cs typeface="Arial" panose="020B0604020202020204" pitchFamily="34" charset="0"/>
              </a:rPr>
              <a:t>-</a:t>
            </a:r>
            <a:r>
              <a:rPr lang="ar-DZ" sz="2400" b="1" dirty="0" smtClean="0">
                <a:effectLst/>
                <a:latin typeface="Traditional Arabic" panose="02020603050405020304" pitchFamily="18" charset="-78"/>
                <a:ea typeface="Calibri" panose="020F0502020204030204" pitchFamily="34" charset="0"/>
                <a:cs typeface="Arial" panose="020B0604020202020204" pitchFamily="34" charset="0"/>
              </a:rPr>
              <a:t>تفعيل </a:t>
            </a:r>
            <a:r>
              <a:rPr lang="ar-SA" sz="2400" b="1" dirty="0" smtClean="0">
                <a:effectLst/>
                <a:latin typeface="Traditional Arabic" panose="02020603050405020304" pitchFamily="18" charset="-78"/>
                <a:ea typeface="Calibri" panose="020F0502020204030204" pitchFamily="34" charset="0"/>
                <a:cs typeface="Arial" panose="020B0604020202020204" pitchFamily="34" charset="0"/>
              </a:rPr>
              <a:t>دور </a:t>
            </a:r>
            <a:r>
              <a:rPr lang="ar-SA" sz="2400" b="1" dirty="0">
                <a:effectLst/>
                <a:latin typeface="Traditional Arabic" panose="02020603050405020304" pitchFamily="18" charset="-78"/>
                <a:ea typeface="Calibri" panose="020F0502020204030204" pitchFamily="34" charset="0"/>
                <a:cs typeface="Arial" panose="020B0604020202020204" pitchFamily="34" charset="0"/>
              </a:rPr>
              <a:t>بنك الجزائر</a:t>
            </a:r>
            <a:r>
              <a:rPr lang="ar-SA" sz="2400" dirty="0">
                <a:effectLst/>
                <a:latin typeface="Traditional Arabic" panose="02020603050405020304" pitchFamily="18"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SA" sz="2400" dirty="0" smtClean="0">
                <a:effectLst/>
                <a:latin typeface="Traditional Arabic" panose="02020603050405020304" pitchFamily="18" charset="-78"/>
                <a:ea typeface="Calibri" panose="020F0502020204030204" pitchFamily="34" charset="0"/>
                <a:cs typeface="Arial" panose="020B0604020202020204" pitchFamily="34" charset="0"/>
              </a:rPr>
              <a:t>-</a:t>
            </a:r>
            <a:r>
              <a:rPr lang="ar-DZ" sz="2400" b="1" dirty="0" smtClean="0">
                <a:effectLst/>
                <a:latin typeface="Traditional Arabic" panose="02020603050405020304" pitchFamily="18" charset="-78"/>
                <a:ea typeface="Calibri" panose="020F0502020204030204" pitchFamily="34" charset="0"/>
                <a:cs typeface="Arial" panose="020B0604020202020204" pitchFamily="34" charset="0"/>
              </a:rPr>
              <a:t>تفعيل أجهزة الرقابة الحكومية</a:t>
            </a:r>
          </a:p>
          <a:p>
            <a:pPr marL="457200" algn="r" rtl="1">
              <a:lnSpc>
                <a:spcPct val="115000"/>
              </a:lnSpc>
              <a:spcAft>
                <a:spcPts val="1000"/>
              </a:spcAft>
            </a:pPr>
            <a:r>
              <a:rPr lang="ar-SA" sz="2400" dirty="0" smtClean="0">
                <a:effectLst/>
                <a:latin typeface="Traditional Arabic" panose="02020603050405020304" pitchFamily="18" charset="-78"/>
                <a:ea typeface="Calibri" panose="020F0502020204030204" pitchFamily="34" charset="0"/>
                <a:cs typeface="Arial" panose="020B0604020202020204" pitchFamily="34" charset="0"/>
              </a:rPr>
              <a:t>-</a:t>
            </a:r>
            <a:r>
              <a:rPr lang="ar-DZ" sz="2400" b="1" dirty="0" smtClean="0">
                <a:effectLst/>
                <a:latin typeface="Traditional Arabic" panose="02020603050405020304" pitchFamily="18" charset="-78"/>
                <a:ea typeface="Calibri" panose="020F0502020204030204" pitchFamily="34" charset="0"/>
                <a:cs typeface="Arial" panose="020B0604020202020204" pitchFamily="34" charset="0"/>
              </a:rPr>
              <a:t>الاستفادة من عمل المدققين الداخليين والخارجين</a:t>
            </a:r>
            <a:endParaRPr lang="ar-DZ" sz="2400" dirty="0" smtClean="0">
              <a:effectLst/>
              <a:latin typeface="Traditional Arabic" panose="02020603050405020304" pitchFamily="18" charset="-78"/>
              <a:ea typeface="Calibri" panose="020F0502020204030204" pitchFamily="34" charset="0"/>
              <a:cs typeface="Arial" panose="020B0604020202020204" pitchFamily="34" charset="0"/>
            </a:endParaRPr>
          </a:p>
          <a:p>
            <a:pPr marL="457200" lvl="0" algn="r" rtl="1">
              <a:lnSpc>
                <a:spcPct val="115000"/>
              </a:lnSpc>
              <a:spcAft>
                <a:spcPts val="1000"/>
              </a:spcAft>
            </a:pPr>
            <a:r>
              <a:rPr lang="ar-SA" sz="2400" dirty="0" smtClean="0">
                <a:solidFill>
                  <a:prstClr val="black"/>
                </a:solidFill>
                <a:latin typeface="Traditional Arabic" panose="02020603050405020304" pitchFamily="18" charset="-78"/>
                <a:ea typeface="Calibri" panose="020F0502020204030204" pitchFamily="34" charset="0"/>
              </a:rPr>
              <a:t>-</a:t>
            </a:r>
            <a:r>
              <a:rPr lang="ar-DZ" sz="2400" b="1" dirty="0" smtClean="0">
                <a:solidFill>
                  <a:prstClr val="black"/>
                </a:solidFill>
                <a:latin typeface="Traditional Arabic" panose="02020603050405020304" pitchFamily="18" charset="-78"/>
                <a:ea typeface="Calibri" panose="020F0502020204030204" pitchFamily="34" charset="0"/>
              </a:rPr>
              <a:t>الاعداد الجيد للموارد البشرية العاملة بالمصارف الجزائرية</a:t>
            </a:r>
            <a:endParaRPr lang="ar-DZ" sz="2400" dirty="0">
              <a:solidFill>
                <a:prstClr val="black"/>
              </a:solidFill>
              <a:latin typeface="Traditional Arabic" panose="02020603050405020304" pitchFamily="18" charset="-78"/>
              <a:ea typeface="Calibri" panose="020F0502020204030204" pitchFamily="34" charset="0"/>
            </a:endParaRPr>
          </a:p>
          <a:p>
            <a:pPr marL="457200" lvl="0" algn="r" rtl="1">
              <a:lnSpc>
                <a:spcPct val="115000"/>
              </a:lnSpc>
              <a:spcAft>
                <a:spcPts val="1000"/>
              </a:spcAft>
            </a:pPr>
            <a:r>
              <a:rPr lang="ar-SA" sz="2400" dirty="0" smtClean="0">
                <a:solidFill>
                  <a:prstClr val="black"/>
                </a:solidFill>
                <a:latin typeface="Traditional Arabic" panose="02020603050405020304" pitchFamily="18" charset="-78"/>
                <a:ea typeface="Calibri" panose="020F0502020204030204" pitchFamily="34" charset="0"/>
              </a:rPr>
              <a:t>-</a:t>
            </a:r>
            <a:r>
              <a:rPr lang="ar-DZ" sz="2400" b="1" dirty="0" smtClean="0">
                <a:solidFill>
                  <a:prstClr val="black"/>
                </a:solidFill>
                <a:latin typeface="Traditional Arabic" panose="02020603050405020304" pitchFamily="18" charset="-78"/>
                <a:ea typeface="Calibri" panose="020F0502020204030204" pitchFamily="34" charset="0"/>
              </a:rPr>
              <a:t>وضع أهداف استراتيجية ومجموعة القيم والمبادئ</a:t>
            </a:r>
            <a:endParaRPr lang="ar-DZ" sz="2400" dirty="0">
              <a:solidFill>
                <a:prstClr val="black"/>
              </a:solidFill>
              <a:latin typeface="Traditional Arabic" panose="02020603050405020304" pitchFamily="18" charset="-78"/>
              <a:ea typeface="Calibri" panose="020F0502020204030204" pitchFamily="34" charset="0"/>
            </a:endParaRPr>
          </a:p>
          <a:p>
            <a:pPr marL="457200" lvl="0" algn="r" rtl="1">
              <a:lnSpc>
                <a:spcPct val="115000"/>
              </a:lnSpc>
              <a:spcAft>
                <a:spcPts val="1000"/>
              </a:spcAft>
            </a:pPr>
            <a:r>
              <a:rPr lang="ar-SA" sz="2400" dirty="0" smtClean="0">
                <a:solidFill>
                  <a:prstClr val="black"/>
                </a:solidFill>
                <a:latin typeface="Traditional Arabic" panose="02020603050405020304" pitchFamily="18" charset="-78"/>
                <a:ea typeface="Calibri" panose="020F0502020204030204" pitchFamily="34" charset="0"/>
              </a:rPr>
              <a:t>-</a:t>
            </a:r>
            <a:r>
              <a:rPr lang="ar-DZ" sz="2400" b="1" dirty="0" smtClean="0">
                <a:solidFill>
                  <a:prstClr val="black"/>
                </a:solidFill>
                <a:latin typeface="Traditional Arabic" panose="02020603050405020304" pitchFamily="18" charset="-78"/>
                <a:ea typeface="Calibri" panose="020F0502020204030204" pitchFamily="34" charset="0"/>
              </a:rPr>
              <a:t>ضمان كفاءة مجلس الادارة</a:t>
            </a:r>
            <a:endParaRPr lang="ar-DZ" sz="2400" dirty="0">
              <a:solidFill>
                <a:prstClr val="black"/>
              </a:solidFill>
              <a:latin typeface="Traditional Arabic" panose="02020603050405020304" pitchFamily="18" charset="-78"/>
              <a:ea typeface="Calibri" panose="020F0502020204030204" pitchFamily="34" charset="0"/>
            </a:endParaRPr>
          </a:p>
          <a:p>
            <a:pPr marL="457200" algn="r" rtl="1">
              <a:lnSpc>
                <a:spcPct val="115000"/>
              </a:lnSpc>
              <a:spcAft>
                <a:spcPts val="10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4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2400" dirty="0"/>
          </a:p>
        </p:txBody>
      </p:sp>
      <p:sp>
        <p:nvSpPr>
          <p:cNvPr id="14" name="TextBox 13">
            <a:extLst>
              <a:ext uri="{FF2B5EF4-FFF2-40B4-BE49-F238E27FC236}">
                <a16:creationId xmlns="" xmlns:a16="http://schemas.microsoft.com/office/drawing/2014/main" id="{575688D5-04DB-3A14-CC31-E801F5887270}"/>
              </a:ext>
            </a:extLst>
          </p:cNvPr>
          <p:cNvSpPr txBox="1"/>
          <p:nvPr/>
        </p:nvSpPr>
        <p:spPr>
          <a:xfrm>
            <a:off x="5689478" y="626239"/>
            <a:ext cx="6094070" cy="489749"/>
          </a:xfrm>
          <a:prstGeom prst="rect">
            <a:avLst/>
          </a:prstGeom>
          <a:noFill/>
        </p:spPr>
        <p:txBody>
          <a:bodyPr wrap="square">
            <a:spAutoFit/>
          </a:bodyPr>
          <a:lstStyle/>
          <a:p>
            <a:pPr marL="457200" algn="r" rtl="1">
              <a:lnSpc>
                <a:spcPct val="115000"/>
              </a:lnSpc>
              <a:spcAft>
                <a:spcPts val="1000"/>
              </a:spcAft>
            </a:pPr>
            <a:r>
              <a:rPr lang="ar-DZ" sz="2400" b="1" dirty="0" smtClean="0">
                <a:effectLst/>
                <a:latin typeface="Traditional Arabic" panose="02020603050405020304" pitchFamily="18" charset="-78"/>
                <a:ea typeface="Calibri" panose="020F0502020204030204" pitchFamily="34" charset="0"/>
                <a:cs typeface="Arial" panose="020B0604020202020204" pitchFamily="34" charset="0"/>
              </a:rPr>
              <a:t>سبل تعزيز الحوكمة في النظام المصرفي الجزائري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45579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right)">
                                      <p:cBhvr>
                                        <p:cTn id="7" dur="500"/>
                                        <p:tgtEl>
                                          <p:spTgt spid="14">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right)">
                                      <p:cBhvr>
                                        <p:cTn id="11" dur="500"/>
                                        <p:tgtEl>
                                          <p:spTgt spid="13">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right)">
                                      <p:cBhvr>
                                        <p:cTn id="15" dur="500"/>
                                        <p:tgtEl>
                                          <p:spTgt spid="13">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wipe(right)">
                                      <p:cBhvr>
                                        <p:cTn id="19" dur="500"/>
                                        <p:tgtEl>
                                          <p:spTgt spid="1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wipe(right)">
                                      <p:cBhvr>
                                        <p:cTn id="24" dur="500"/>
                                        <p:tgtEl>
                                          <p:spTgt spid="1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animEffect transition="in" filter="wipe(right)">
                                      <p:cBhvr>
                                        <p:cTn id="29" dur="500"/>
                                        <p:tgtEl>
                                          <p:spTgt spid="1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3">
                                            <p:txEl>
                                              <p:pRg st="5" end="5"/>
                                            </p:txEl>
                                          </p:spTgt>
                                        </p:tgtEl>
                                        <p:attrNameLst>
                                          <p:attrName>style.visibility</p:attrName>
                                        </p:attrNameLst>
                                      </p:cBhvr>
                                      <p:to>
                                        <p:strVal val="visible"/>
                                      </p:to>
                                    </p:set>
                                    <p:animEffect transition="in" filter="wipe(right)">
                                      <p:cBhvr>
                                        <p:cTn id="34" dur="500"/>
                                        <p:tgtEl>
                                          <p:spTgt spid="13">
                                            <p:txEl>
                                              <p:pRg st="5" end="5"/>
                                            </p:txEl>
                                          </p:spTgt>
                                        </p:tgtEl>
                                      </p:cBhvr>
                                    </p:animEffect>
                                  </p:childTnLst>
                                </p:cTn>
                              </p:par>
                            </p:childTnLst>
                          </p:cTn>
                        </p:par>
                        <p:par>
                          <p:cTn id="35" fill="hold">
                            <p:stCondLst>
                              <p:cond delay="500"/>
                            </p:stCondLst>
                            <p:childTnLst>
                              <p:par>
                                <p:cTn id="36" presetID="22" presetClass="entr" presetSubtype="2" fill="hold" grpId="0" nodeType="afterEffect">
                                  <p:stCondLst>
                                    <p:cond delay="0"/>
                                  </p:stCondLst>
                                  <p:childTnLst>
                                    <p:set>
                                      <p:cBhvr>
                                        <p:cTn id="37" dur="1" fill="hold">
                                          <p:stCondLst>
                                            <p:cond delay="0"/>
                                          </p:stCondLst>
                                        </p:cTn>
                                        <p:tgtEl>
                                          <p:spTgt spid="13">
                                            <p:txEl>
                                              <p:pRg st="7" end="7"/>
                                            </p:txEl>
                                          </p:spTgt>
                                        </p:tgtEl>
                                        <p:attrNameLst>
                                          <p:attrName>style.visibility</p:attrName>
                                        </p:attrNameLst>
                                      </p:cBhvr>
                                      <p:to>
                                        <p:strVal val="visible"/>
                                      </p:to>
                                    </p:set>
                                    <p:animEffect transition="in" filter="wipe(right)">
                                      <p:cBhvr>
                                        <p:cTn id="38" dur="50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E368F39-6E47-3E0D-9F88-3A3D8898CC8C}"/>
              </a:ext>
            </a:extLst>
          </p:cNvPr>
          <p:cNvSpPr/>
          <p:nvPr/>
        </p:nvSpPr>
        <p:spPr>
          <a:xfrm>
            <a:off x="9556539"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20BFC0A1-9BD9-5FD8-E021-4564AAD57556}"/>
              </a:ext>
            </a:extLst>
          </p:cNvPr>
          <p:cNvSpPr/>
          <p:nvPr/>
        </p:nvSpPr>
        <p:spPr>
          <a:xfrm>
            <a:off x="673311" y="1724389"/>
            <a:ext cx="9245178" cy="4309580"/>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Rounded Corners 12">
            <a:extLst>
              <a:ext uri="{FF2B5EF4-FFF2-40B4-BE49-F238E27FC236}">
                <a16:creationId xmlns="" xmlns:a16="http://schemas.microsoft.com/office/drawing/2014/main" id="{99C04A1D-9780-ECE0-ECB8-AFB1E90D2251}"/>
              </a:ext>
            </a:extLst>
          </p:cNvPr>
          <p:cNvSpPr/>
          <p:nvPr/>
        </p:nvSpPr>
        <p:spPr>
          <a:xfrm>
            <a:off x="2755778" y="375659"/>
            <a:ext cx="6235822" cy="734272"/>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a:extLst>
              <a:ext uri="{FF2B5EF4-FFF2-40B4-BE49-F238E27FC236}">
                <a16:creationId xmlns="" xmlns:a16="http://schemas.microsoft.com/office/drawing/2014/main" id="{D6A3ACF6-F43B-E223-6E20-A3FF0AE9F0CE}"/>
              </a:ext>
            </a:extLst>
          </p:cNvPr>
          <p:cNvSpPr txBox="1"/>
          <p:nvPr/>
        </p:nvSpPr>
        <p:spPr>
          <a:xfrm>
            <a:off x="641139" y="360313"/>
            <a:ext cx="6094070" cy="1727845"/>
          </a:xfrm>
          <a:prstGeom prst="rect">
            <a:avLst/>
          </a:prstGeom>
          <a:noFill/>
        </p:spPr>
        <p:txBody>
          <a:bodyPr wrap="square">
            <a:spAutoFit/>
          </a:bodyPr>
          <a:lstStyle/>
          <a:p>
            <a:pPr algn="just" rtl="1">
              <a:lnSpc>
                <a:spcPct val="115000"/>
              </a:lnSpc>
              <a:spcAft>
                <a:spcPts val="1000"/>
              </a:spcAft>
            </a:pPr>
            <a:r>
              <a:rPr lang="ar-SA" sz="4400" b="1" dirty="0">
                <a:effectLst/>
                <a:latin typeface="Traditional Arabic" panose="02020603050405020304" pitchFamily="18" charset="-78"/>
                <a:ea typeface="Calibri" panose="020F0502020204030204" pitchFamily="34" charset="0"/>
                <a:cs typeface="Arial" panose="020B0604020202020204" pitchFamily="34" charset="0"/>
              </a:rPr>
              <a:t>الخاتمة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DZ" sz="44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 xmlns:a16="http://schemas.microsoft.com/office/drawing/2014/main" id="{E97C6AF3-212A-A825-4CBA-A2776344EC2F}"/>
              </a:ext>
            </a:extLst>
          </p:cNvPr>
          <p:cNvSpPr txBox="1"/>
          <p:nvPr/>
        </p:nvSpPr>
        <p:spPr>
          <a:xfrm>
            <a:off x="1600200" y="2324908"/>
            <a:ext cx="7391400" cy="2246769"/>
          </a:xfrm>
          <a:prstGeom prst="rect">
            <a:avLst/>
          </a:prstGeom>
          <a:noFill/>
        </p:spPr>
        <p:txBody>
          <a:bodyPr wrap="square">
            <a:spAutoFit/>
          </a:bodyPr>
          <a:lstStyle/>
          <a:p>
            <a:pPr algn="just" rtl="1"/>
            <a:r>
              <a:rPr lang="ar-DZ" sz="2800" dirty="0">
                <a:effectLst/>
                <a:latin typeface="Traditional Arabic" panose="02020603050405020304" pitchFamily="18" charset="-78"/>
                <a:ea typeface="Calibri" panose="020F0502020204030204" pitchFamily="34" charset="0"/>
                <a:cs typeface="Arial" panose="020B0604020202020204" pitchFamily="34" charset="0"/>
              </a:rPr>
              <a:t> </a:t>
            </a:r>
            <a:r>
              <a:rPr lang="ar-DZ" sz="2800" dirty="0"/>
              <a:t> </a:t>
            </a:r>
            <a:r>
              <a:rPr lang="ar-SA" sz="2800" dirty="0"/>
              <a:t>تؤكد الدراسة أن </a:t>
            </a:r>
            <a:r>
              <a:rPr lang="ar-SA" sz="2800" dirty="0" err="1"/>
              <a:t>الحوكمة</a:t>
            </a:r>
            <a:r>
              <a:rPr lang="ar-SA" sz="2800" dirty="0"/>
              <a:t> المصرفية في الجزائر تواجه تحديات تتطلب تطبيقًا عمليًا للإصلاحات القانونية وتعزيز الشفافية واستقلالية البنك المركزي. ورغم الإصلاحات المستمرة، لا تزال الحاجة قائمة لتطوير نظم الرقابة </a:t>
            </a:r>
            <a:r>
              <a:rPr lang="ar-SA" sz="2800" dirty="0" err="1"/>
              <a:t>والرقمنة</a:t>
            </a:r>
            <a:r>
              <a:rPr lang="ar-SA" sz="2800" dirty="0"/>
              <a:t> لدعم استقرار النظام المصرفي ومواكبته </a:t>
            </a:r>
            <a:r>
              <a:rPr lang="ar-SA" sz="2800"/>
              <a:t>للتطورات </a:t>
            </a:r>
            <a:r>
              <a:rPr lang="ar-SA" sz="2800" smtClean="0"/>
              <a:t>العالمية</a:t>
            </a:r>
            <a:r>
              <a:rPr lang="ar-DZ" sz="2800" smtClean="0">
                <a:effectLst/>
                <a:latin typeface="Traditional Arabic" panose="02020603050405020304" pitchFamily="18" charset="-78"/>
                <a:ea typeface="Calibri" panose="020F0502020204030204" pitchFamily="34" charset="0"/>
                <a:cs typeface="Arial" panose="020B0604020202020204" pitchFamily="34" charset="0"/>
              </a:rPr>
              <a:t>.</a:t>
            </a:r>
            <a:endParaRPr lang="en-US" sz="2800" dirty="0"/>
          </a:p>
        </p:txBody>
      </p:sp>
    </p:spTree>
    <p:extLst>
      <p:ext uri="{BB962C8B-B14F-4D97-AF65-F5344CB8AC3E}">
        <p14:creationId xmlns:p14="http://schemas.microsoft.com/office/powerpoint/2010/main" val="220705695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right)">
                                      <p:cBhvr>
                                        <p:cTn id="7" dur="500"/>
                                        <p:tgtEl>
                                          <p:spTgt spid="14">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wipe(right)">
                                      <p:cBhvr>
                                        <p:cTn id="11" dur="500"/>
                                        <p:tgtEl>
                                          <p:spTgt spid="14">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wipe(right)">
                                      <p:cBhvr>
                                        <p:cTn id="1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E368F39-6E47-3E0D-9F88-3A3D8898CC8C}"/>
              </a:ext>
            </a:extLst>
          </p:cNvPr>
          <p:cNvSpPr/>
          <p:nvPr/>
        </p:nvSpPr>
        <p:spPr>
          <a:xfrm>
            <a:off x="9556539"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20BFC0A1-9BD9-5FD8-E021-4564AAD57556}"/>
              </a:ext>
            </a:extLst>
          </p:cNvPr>
          <p:cNvSpPr/>
          <p:nvPr/>
        </p:nvSpPr>
        <p:spPr>
          <a:xfrm>
            <a:off x="318063" y="1002104"/>
            <a:ext cx="10978587" cy="5551096"/>
          </a:xfrm>
          <a:prstGeom prst="roundRect">
            <a:avLst>
              <a:gd name="adj" fmla="val 1139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Rounded Corners 12">
            <a:extLst>
              <a:ext uri="{FF2B5EF4-FFF2-40B4-BE49-F238E27FC236}">
                <a16:creationId xmlns="" xmlns:a16="http://schemas.microsoft.com/office/drawing/2014/main" id="{99C04A1D-9780-ECE0-ECB8-AFB1E90D2251}"/>
              </a:ext>
            </a:extLst>
          </p:cNvPr>
          <p:cNvSpPr/>
          <p:nvPr/>
        </p:nvSpPr>
        <p:spPr>
          <a:xfrm>
            <a:off x="9391648" y="446828"/>
            <a:ext cx="2533651" cy="734272"/>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extBox 1">
            <a:extLst>
              <a:ext uri="{FF2B5EF4-FFF2-40B4-BE49-F238E27FC236}">
                <a16:creationId xmlns="" xmlns:a16="http://schemas.microsoft.com/office/drawing/2014/main" id="{15BC62D8-D7B5-39EB-4C38-6707AA2A18B6}"/>
              </a:ext>
            </a:extLst>
          </p:cNvPr>
          <p:cNvSpPr txBox="1"/>
          <p:nvPr/>
        </p:nvSpPr>
        <p:spPr>
          <a:xfrm>
            <a:off x="425167" y="1245642"/>
            <a:ext cx="10528621" cy="5110630"/>
          </a:xfrm>
          <a:prstGeom prst="rect">
            <a:avLst/>
          </a:prstGeom>
          <a:noFill/>
        </p:spPr>
        <p:txBody>
          <a:bodyPr wrap="square">
            <a:spAutoFit/>
          </a:bodyPr>
          <a:lstStyle/>
          <a:p>
            <a:pPr algn="r" rtl="1">
              <a:lnSpc>
                <a:spcPct val="115000"/>
              </a:lnSpc>
              <a:spcAft>
                <a:spcPts val="1000"/>
              </a:spcAft>
            </a:pPr>
            <a:r>
              <a:rPr lang="ar-DZ" dirty="0">
                <a:effectLst/>
                <a:latin typeface="Traditional Arabic" panose="02020603050405020304" pitchFamily="18" charset="-78"/>
                <a:ea typeface="Calibri" panose="020F0502020204030204" pitchFamily="34" charset="0"/>
              </a:rPr>
              <a:t>-حوكمة المؤسسات المصرفية تعني النظام الذي على أساسه تكون العلاقات التي تحكم الأطراف الأساسية في المصرف، واضحة بما يؤدي إلى تحسين الأداء والنجاح</a:t>
            </a:r>
            <a:r>
              <a:rPr lang="ar-SA" dirty="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-مبادئ الحوكمة المصرفية تبقى حبرا على ورق مالم تطبق بشكل سليم، وتوفير المحيط الرقابي المناسب للبنوك، أمر ضروري في ذلك؛</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DZ" dirty="0">
                <a:effectLst/>
                <a:latin typeface="Traditional Arabic" panose="02020603050405020304" pitchFamily="18" charset="-78"/>
                <a:ea typeface="Calibri" panose="020F0502020204030204" pitchFamily="34" charset="0"/>
              </a:rPr>
              <a:t>-سجلنا جهود الجزائر المبذولة في سبيل إصلاح منظومتها البنكية وذلك من خلال إصدار مجموعة كبيرة ومتنوعة من التنظيمات واللوائح بداية من قانون النقد والقرض 90-10 وصولا الى النظام النقدي والمصرفي 23 -09</a:t>
            </a:r>
            <a:r>
              <a:rPr lang="ar-SA" dirty="0">
                <a:effectLst/>
                <a:latin typeface="Traditional Arabic" panose="02020603050405020304" pitchFamily="18" charset="-78"/>
                <a:ea typeface="Calibri" panose="020F0502020204030204" pitchFamily="34" charset="0"/>
              </a:rPr>
              <a:t>؛  ساهم القانون رقم 10-90 في استعادة البنك المركزي صلاحياته من حيث تحديد السياسة النقدية والقرض وتطبيقها، مع مراجعة علاقاته مع الخزينة العمومية؛</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-طرأ على قانون النقد والقرض 90-10 مجموعة من التعديلات: الأمر رقم 01</a:t>
            </a:r>
            <a:r>
              <a:rPr lang="fr-FR" dirty="0">
                <a:effectLst/>
                <a:latin typeface="Traditional Arabic" panose="02020603050405020304" pitchFamily="18" charset="-78"/>
                <a:ea typeface="Calibri" panose="020F0502020204030204" pitchFamily="34" charset="0"/>
              </a:rPr>
              <a:t>-</a:t>
            </a:r>
            <a:r>
              <a:rPr lang="ar-SA" dirty="0">
                <a:effectLst/>
                <a:latin typeface="Traditional Arabic" panose="02020603050405020304" pitchFamily="18" charset="-78"/>
                <a:ea typeface="Calibri" panose="020F0502020204030204" pitchFamily="34" charset="0"/>
              </a:rPr>
              <a:t>01، الأمر رقم 03-11، الامر رقم 10-04؛</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-يهدف القانون 09-23 إلى تحين القانوني والتنظيمي للنظام النقدي والمصرفي استجابة للتحولات الاقتصادية والمالية العالمية ومواجهة التحديات التي تفرضها؛</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-يعمل القانون 09-23 إلى زيادة إلزام البنوك والمؤسسات المالية بقواعد داخلية قوية للحوكمة؛</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-إن الحوكمة في البنوك الجزائرية تعاني من مجموعة من المحددات داخلية منها وخارجية؛</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a:effectLst/>
                <a:latin typeface="Traditional Arabic" panose="02020603050405020304" pitchFamily="18" charset="-78"/>
                <a:ea typeface="Calibri" panose="020F0502020204030204" pitchFamily="34" charset="0"/>
              </a:rPr>
              <a:t>-إن الجزائر حاولت في السنوات الأخيرة تجسيد التطبيق الفعلي لمبادئ الحوكمة والذي تجلى من خلال اصدار مجموعة من القوانين والتشريعات التي تعزز ذلك.</a:t>
            </a:r>
            <a:endParaRPr lang="en-US" dirty="0">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 xmlns:a16="http://schemas.microsoft.com/office/drawing/2014/main" id="{91B27007-55ED-6BF0-164B-F5717567F49A}"/>
              </a:ext>
            </a:extLst>
          </p:cNvPr>
          <p:cNvSpPr txBox="1"/>
          <p:nvPr/>
        </p:nvSpPr>
        <p:spPr>
          <a:xfrm>
            <a:off x="9391649" y="479516"/>
            <a:ext cx="2272737" cy="622222"/>
          </a:xfrm>
          <a:prstGeom prst="rect">
            <a:avLst/>
          </a:prstGeom>
          <a:noFill/>
        </p:spPr>
        <p:txBody>
          <a:bodyPr wrap="square">
            <a:spAutoFit/>
          </a:bodyPr>
          <a:lstStyle/>
          <a:p>
            <a:pPr algn="just" rtl="1">
              <a:lnSpc>
                <a:spcPct val="115000"/>
              </a:lnSpc>
              <a:spcAft>
                <a:spcPts val="1000"/>
              </a:spcAft>
            </a:pPr>
            <a:r>
              <a:rPr lang="ar-DZ" sz="3200" b="1" dirty="0">
                <a:effectLst/>
                <a:latin typeface="Traditional Arabic" panose="02020603050405020304" pitchFamily="18" charset="-78"/>
                <a:ea typeface="Calibri" panose="020F0502020204030204" pitchFamily="34" charset="0"/>
                <a:cs typeface="Arial" panose="020B0604020202020204" pitchFamily="34" charset="0"/>
              </a:rPr>
              <a:t>نتائج الدراسة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743340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right)">
                                      <p:cBhvr>
                                        <p:cTn id="11" dur="500"/>
                                        <p:tgtEl>
                                          <p:spTgt spid="2">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right)">
                                      <p:cBhvr>
                                        <p:cTn id="15" dur="500"/>
                                        <p:tgtEl>
                                          <p:spTgt spid="2">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right)">
                                      <p:cBhvr>
                                        <p:cTn id="19" dur="500"/>
                                        <p:tgtEl>
                                          <p:spTgt spid="2">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right)">
                                      <p:cBhvr>
                                        <p:cTn id="23" dur="500"/>
                                        <p:tgtEl>
                                          <p:spTgt spid="2">
                                            <p:txEl>
                                              <p:pRg st="3" end="3"/>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right)">
                                      <p:cBhvr>
                                        <p:cTn id="27" dur="500"/>
                                        <p:tgtEl>
                                          <p:spTgt spid="2">
                                            <p:txEl>
                                              <p:pRg st="4" end="4"/>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ipe(right)">
                                      <p:cBhvr>
                                        <p:cTn id="31" dur="500"/>
                                        <p:tgtEl>
                                          <p:spTgt spid="2">
                                            <p:txEl>
                                              <p:pRg st="5" end="5"/>
                                            </p:txEl>
                                          </p:spTgt>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wipe(right)">
                                      <p:cBhvr>
                                        <p:cTn id="35" dur="500"/>
                                        <p:tgtEl>
                                          <p:spTgt spid="2">
                                            <p:txEl>
                                              <p:pRg st="6" end="6"/>
                                            </p:txEl>
                                          </p:spTgt>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wipe(right)">
                                      <p:cBhvr>
                                        <p:cTn id="3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E368F39-6E47-3E0D-9F88-3A3D8898CC8C}"/>
              </a:ext>
            </a:extLst>
          </p:cNvPr>
          <p:cNvSpPr/>
          <p:nvPr/>
        </p:nvSpPr>
        <p:spPr>
          <a:xfrm>
            <a:off x="9556539"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20BFC0A1-9BD9-5FD8-E021-4564AAD57556}"/>
              </a:ext>
            </a:extLst>
          </p:cNvPr>
          <p:cNvSpPr/>
          <p:nvPr/>
        </p:nvSpPr>
        <p:spPr>
          <a:xfrm>
            <a:off x="318063" y="1002104"/>
            <a:ext cx="10978587" cy="5551096"/>
          </a:xfrm>
          <a:prstGeom prst="roundRect">
            <a:avLst>
              <a:gd name="adj" fmla="val 1139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Rounded Corners 12">
            <a:extLst>
              <a:ext uri="{FF2B5EF4-FFF2-40B4-BE49-F238E27FC236}">
                <a16:creationId xmlns="" xmlns:a16="http://schemas.microsoft.com/office/drawing/2014/main" id="{99C04A1D-9780-ECE0-ECB8-AFB1E90D2251}"/>
              </a:ext>
            </a:extLst>
          </p:cNvPr>
          <p:cNvSpPr/>
          <p:nvPr/>
        </p:nvSpPr>
        <p:spPr>
          <a:xfrm>
            <a:off x="9391648" y="446828"/>
            <a:ext cx="2533651" cy="734272"/>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extBox 1">
            <a:extLst>
              <a:ext uri="{FF2B5EF4-FFF2-40B4-BE49-F238E27FC236}">
                <a16:creationId xmlns="" xmlns:a16="http://schemas.microsoft.com/office/drawing/2014/main" id="{15BC62D8-D7B5-39EB-4C38-6707AA2A18B6}"/>
              </a:ext>
            </a:extLst>
          </p:cNvPr>
          <p:cNvSpPr txBox="1"/>
          <p:nvPr/>
        </p:nvSpPr>
        <p:spPr>
          <a:xfrm>
            <a:off x="425167" y="1245642"/>
            <a:ext cx="10528621" cy="3153684"/>
          </a:xfrm>
          <a:prstGeom prst="rect">
            <a:avLst/>
          </a:prstGeom>
          <a:noFill/>
        </p:spPr>
        <p:txBody>
          <a:bodyPr wrap="square">
            <a:spAutoFit/>
          </a:bodyPr>
          <a:lstStyle/>
          <a:p>
            <a:pPr algn="r" rtl="1">
              <a:lnSpc>
                <a:spcPct val="115000"/>
              </a:lnSpc>
              <a:spcAft>
                <a:spcPts val="1000"/>
              </a:spcAft>
            </a:pPr>
            <a:r>
              <a:rPr lang="ar-DZ" dirty="0" smtClean="0">
                <a:effectLst/>
                <a:latin typeface="Traditional Arabic" panose="02020603050405020304" pitchFamily="18" charset="-78"/>
                <a:ea typeface="Calibri" panose="020F0502020204030204" pitchFamily="34" charset="0"/>
              </a:rPr>
              <a:t>-</a:t>
            </a:r>
            <a:r>
              <a:rPr lang="ar-SA" dirty="0" smtClean="0"/>
              <a:t>تنشيط </a:t>
            </a:r>
            <a:r>
              <a:rPr lang="ar-SA" dirty="0"/>
              <a:t>ودعم البنك المركزي بكفاءات محلية وحتى أجنبية، وتحسين عمله والجانب الإعلامي به، ودوره الرقابي المهم جدا في متابعة تطبيق </a:t>
            </a:r>
            <a:r>
              <a:rPr lang="ar-SA" dirty="0" err="1"/>
              <a:t>الحوكمة</a:t>
            </a:r>
            <a:r>
              <a:rPr lang="ar-SA" dirty="0"/>
              <a:t> </a:t>
            </a:r>
            <a:r>
              <a:rPr lang="ar-SA" dirty="0" smtClean="0"/>
              <a:t>المصرفية</a:t>
            </a:r>
            <a:r>
              <a:rPr lang="ar-SA" dirty="0" smtClean="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smtClean="0">
                <a:effectLst/>
                <a:latin typeface="Traditional Arabic" panose="02020603050405020304" pitchFamily="18" charset="-78"/>
                <a:ea typeface="Calibri" panose="020F0502020204030204" pitchFamily="34" charset="0"/>
              </a:rPr>
              <a:t>-</a:t>
            </a:r>
            <a:r>
              <a:rPr lang="ar-SA" dirty="0"/>
              <a:t>العمل على نشر الوعي بقواعد </a:t>
            </a:r>
            <a:r>
              <a:rPr lang="ar-SA" dirty="0" err="1"/>
              <a:t>الحوكمة</a:t>
            </a:r>
            <a:r>
              <a:rPr lang="ar-SA" dirty="0"/>
              <a:t> المصرفية والذي يعتبر الركيزة الأساسية لتفعيلها وتطويرها وإخراجها إلى حيز التنفيذ</a:t>
            </a:r>
            <a:r>
              <a:rPr lang="ar-SA" dirty="0" smtClean="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DZ" dirty="0" smtClean="0">
                <a:effectLst/>
                <a:latin typeface="Traditional Arabic" panose="02020603050405020304" pitchFamily="18" charset="-78"/>
                <a:ea typeface="Calibri" panose="020F0502020204030204" pitchFamily="34" charset="0"/>
              </a:rPr>
              <a:t>-</a:t>
            </a:r>
            <a:r>
              <a:rPr lang="ar-DZ" dirty="0"/>
              <a:t>تكريس استقلالية البنك المركزي ليس من الجانب التشريعي فقط بل حتى على مستوى الممارسة الفعلية، بالحد من تدخل الحكومة أو أي طرف آخر في المجالات التي تخص عمل البنك المركزي </a:t>
            </a:r>
            <a:r>
              <a:rPr lang="ar-SA" dirty="0" smtClean="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smtClean="0">
                <a:effectLst/>
                <a:latin typeface="Traditional Arabic" panose="02020603050405020304" pitchFamily="18" charset="-78"/>
                <a:ea typeface="Calibri" panose="020F0502020204030204" pitchFamily="34" charset="0"/>
              </a:rPr>
              <a:t>-</a:t>
            </a:r>
            <a:r>
              <a:rPr lang="ar-DZ" dirty="0"/>
              <a:t>يجب على </a:t>
            </a:r>
            <a:r>
              <a:rPr lang="ar-DZ" dirty="0" smtClean="0"/>
              <a:t>البنك المركزي مسايرة </a:t>
            </a:r>
            <a:r>
              <a:rPr lang="ar-DZ" dirty="0"/>
              <a:t>التعديلات التي تقوم بها لجنة بازل لمبادئ الحوكمة في وقت وجيز دون تأخير، والعمل على إلزام البنوك الجزائرية على الامتثال لهذه التعديلات</a:t>
            </a:r>
            <a:r>
              <a:rPr lang="ar-SA" dirty="0" smtClean="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algn="r" rtl="1">
              <a:lnSpc>
                <a:spcPct val="115000"/>
              </a:lnSpc>
              <a:spcAft>
                <a:spcPts val="1000"/>
              </a:spcAft>
            </a:pPr>
            <a:r>
              <a:rPr lang="ar-SA" dirty="0" smtClean="0">
                <a:effectLst/>
                <a:latin typeface="Traditional Arabic" panose="02020603050405020304" pitchFamily="18" charset="-78"/>
                <a:ea typeface="Calibri" panose="020F0502020204030204" pitchFamily="34" charset="0"/>
              </a:rPr>
              <a:t>-</a:t>
            </a:r>
            <a:r>
              <a:rPr lang="ar-SA" dirty="0"/>
              <a:t>العمل على تجسيد التطبيق الفعلي لما جاء به القانون النقدي والمصرفي 23-09، من فتح مكاتب الصرف ورقمنه المدفوعات ...الخ</a:t>
            </a:r>
            <a:r>
              <a:rPr lang="ar-SA" dirty="0" smtClean="0">
                <a:effectLst/>
                <a:latin typeface="Traditional Arabic" panose="02020603050405020304" pitchFamily="18" charset="-78"/>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 xmlns:a16="http://schemas.microsoft.com/office/drawing/2014/main" id="{91B27007-55ED-6BF0-164B-F5717567F49A}"/>
              </a:ext>
            </a:extLst>
          </p:cNvPr>
          <p:cNvSpPr txBox="1"/>
          <p:nvPr/>
        </p:nvSpPr>
        <p:spPr>
          <a:xfrm>
            <a:off x="9391649" y="479516"/>
            <a:ext cx="2272737" cy="622222"/>
          </a:xfrm>
          <a:prstGeom prst="rect">
            <a:avLst/>
          </a:prstGeom>
          <a:noFill/>
        </p:spPr>
        <p:txBody>
          <a:bodyPr wrap="square">
            <a:spAutoFit/>
          </a:bodyPr>
          <a:lstStyle/>
          <a:p>
            <a:pPr algn="just" rtl="1">
              <a:lnSpc>
                <a:spcPct val="115000"/>
              </a:lnSpc>
              <a:spcAft>
                <a:spcPts val="1000"/>
              </a:spcAft>
            </a:pPr>
            <a:r>
              <a:rPr lang="ar-DZ" sz="3200" b="1" dirty="0" smtClean="0">
                <a:effectLst/>
                <a:latin typeface="Traditional Arabic" panose="02020603050405020304" pitchFamily="18" charset="-78"/>
                <a:ea typeface="Calibri" panose="020F0502020204030204" pitchFamily="34" charset="0"/>
                <a:cs typeface="Arial" panose="020B0604020202020204" pitchFamily="34" charset="0"/>
              </a:rPr>
              <a:t>التوصيات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03876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right)">
                                      <p:cBhvr>
                                        <p:cTn id="11" dur="500"/>
                                        <p:tgtEl>
                                          <p:spTgt spid="2">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right)">
                                      <p:cBhvr>
                                        <p:cTn id="15" dur="500"/>
                                        <p:tgtEl>
                                          <p:spTgt spid="2">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right)">
                                      <p:cBhvr>
                                        <p:cTn id="19" dur="500"/>
                                        <p:tgtEl>
                                          <p:spTgt spid="2">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right)">
                                      <p:cBhvr>
                                        <p:cTn id="23" dur="500"/>
                                        <p:tgtEl>
                                          <p:spTgt spid="2">
                                            <p:txEl>
                                              <p:pRg st="3" end="3"/>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F26EC9E0-B468-5C3E-044F-319F6E128CAD}"/>
              </a:ext>
            </a:extLst>
          </p:cNvPr>
          <p:cNvSpPr/>
          <p:nvPr/>
        </p:nvSpPr>
        <p:spPr>
          <a:xfrm>
            <a:off x="2654061" y="1557537"/>
            <a:ext cx="6883878" cy="3674454"/>
          </a:xfrm>
          <a:prstGeom prst="roundRect">
            <a:avLst/>
          </a:prstGeom>
          <a:solidFill>
            <a:schemeClr val="bg1">
              <a:alpha val="50000"/>
            </a:schemeClr>
          </a:solidFill>
          <a:ln w="53975">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 xmlns:a16="http://schemas.microsoft.com/office/drawing/2014/main" id="{FC0E62B9-4B07-9B04-E41F-373DBDCA04ED}"/>
              </a:ext>
            </a:extLst>
          </p:cNvPr>
          <p:cNvSpPr txBox="1"/>
          <p:nvPr/>
        </p:nvSpPr>
        <p:spPr>
          <a:xfrm>
            <a:off x="2979143" y="1443237"/>
            <a:ext cx="6558795" cy="3037141"/>
          </a:xfrm>
          <a:prstGeom prst="rect">
            <a:avLst/>
          </a:prstGeom>
        </p:spPr>
        <p:txBody>
          <a:bodyPr vert="horz" lIns="91440" tIns="45720" rIns="91440" bIns="45720" rtlCol="0" anchor="b">
            <a:normAutofit fontScale="92500"/>
          </a:bodyPr>
          <a:lstStyle/>
          <a:p>
            <a:pPr algn="ctr" defTabSz="914400">
              <a:lnSpc>
                <a:spcPct val="90000"/>
              </a:lnSpc>
              <a:spcBef>
                <a:spcPct val="0"/>
              </a:spcBef>
              <a:spcAft>
                <a:spcPts val="600"/>
              </a:spcAft>
            </a:pPr>
            <a:r>
              <a:rPr lang="ar-DZ" sz="7200" b="1" dirty="0">
                <a:latin typeface="29LT Azer" panose="00000500000000000000" pitchFamily="2" charset="-78"/>
                <a:ea typeface="+mj-ea"/>
                <a:cs typeface="29LT Azer" panose="00000500000000000000" pitchFamily="2" charset="-78"/>
              </a:rPr>
              <a:t>شكرا على حسن</a:t>
            </a:r>
            <a:endParaRPr lang="fr-FR" sz="7200" b="1" dirty="0">
              <a:latin typeface="29LT Azer" panose="00000500000000000000" pitchFamily="2" charset="-78"/>
              <a:ea typeface="+mj-ea"/>
              <a:cs typeface="29LT Azer" panose="00000500000000000000" pitchFamily="2" charset="-78"/>
            </a:endParaRPr>
          </a:p>
          <a:p>
            <a:pPr algn="ctr" defTabSz="914400">
              <a:lnSpc>
                <a:spcPct val="90000"/>
              </a:lnSpc>
              <a:spcBef>
                <a:spcPct val="0"/>
              </a:spcBef>
              <a:spcAft>
                <a:spcPts val="600"/>
              </a:spcAft>
            </a:pPr>
            <a:r>
              <a:rPr lang="ar-DZ" sz="7200" b="1" dirty="0">
                <a:latin typeface="29LT Azer" panose="00000500000000000000" pitchFamily="2" charset="-78"/>
                <a:ea typeface="+mj-ea"/>
                <a:cs typeface="29LT Azer" panose="00000500000000000000" pitchFamily="2" charset="-78"/>
              </a:rPr>
              <a:t> الإصغاء والاستماع </a:t>
            </a:r>
            <a:endParaRPr lang="en-US" sz="7200" b="1" kern="1200" dirty="0">
              <a:latin typeface="29LT Azer" panose="00000500000000000000" pitchFamily="2" charset="-78"/>
              <a:ea typeface="+mj-ea"/>
              <a:cs typeface="29LT Azer" panose="00000500000000000000" pitchFamily="2" charset="-78"/>
            </a:endParaRPr>
          </a:p>
        </p:txBody>
      </p:sp>
      <p:sp>
        <p:nvSpPr>
          <p:cNvPr id="9" name="Rectangle 8">
            <a:extLst>
              <a:ext uri="{FF2B5EF4-FFF2-40B4-BE49-F238E27FC236}">
                <a16:creationId xmlns="" xmlns:a16="http://schemas.microsoft.com/office/drawing/2014/main" id="{91AAE70C-179B-4F9E-2542-648492FE1BC1}"/>
              </a:ext>
            </a:extLst>
          </p:cNvPr>
          <p:cNvSpPr/>
          <p:nvPr/>
        </p:nvSpPr>
        <p:spPr>
          <a:xfrm>
            <a:off x="-6953250" y="-1349341"/>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10" name="Rectangle: Rounded Corners 9">
            <a:extLst>
              <a:ext uri="{FF2B5EF4-FFF2-40B4-BE49-F238E27FC236}">
                <a16:creationId xmlns="" xmlns:a16="http://schemas.microsoft.com/office/drawing/2014/main" id="{F4ED8BBF-E89F-1797-1E58-9674CC7737B8}"/>
              </a:ext>
            </a:extLst>
          </p:cNvPr>
          <p:cNvSpPr/>
          <p:nvPr/>
        </p:nvSpPr>
        <p:spPr>
          <a:xfrm>
            <a:off x="8229600" y="11288908"/>
            <a:ext cx="3067050" cy="1550791"/>
          </a:xfrm>
          <a:prstGeom prst="roundRect">
            <a:avLst>
              <a:gd name="adj" fmla="val 1139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4094317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C67EA6F5-B72C-2705-44A7-4229A2AA429C}"/>
              </a:ext>
            </a:extLst>
          </p:cNvPr>
          <p:cNvSpPr txBox="1"/>
          <p:nvPr/>
        </p:nvSpPr>
        <p:spPr>
          <a:xfrm>
            <a:off x="2299515" y="878042"/>
            <a:ext cx="7576789" cy="923330"/>
          </a:xfrm>
          <a:prstGeom prst="rect">
            <a:avLst/>
          </a:prstGeom>
          <a:noFill/>
        </p:spPr>
        <p:txBody>
          <a:bodyPr wrap="square">
            <a:spAutoFit/>
          </a:bodyPr>
          <a:lstStyle/>
          <a:p>
            <a:pPr algn="ctr" rtl="1"/>
            <a:r>
              <a:rPr lang="ar-DZ" dirty="0">
                <a:solidFill>
                  <a:schemeClr val="accent1">
                    <a:lumMod val="50000"/>
                  </a:schemeClr>
                </a:solidFill>
              </a:rPr>
              <a:t>الجمـــھوریة الجزائریة الدیمـــــقراطیة الشعبیة </a:t>
            </a:r>
            <a:endParaRPr lang="fr-FR" dirty="0">
              <a:solidFill>
                <a:schemeClr val="accent1">
                  <a:lumMod val="50000"/>
                </a:schemeClr>
              </a:solidFill>
            </a:endParaRPr>
          </a:p>
          <a:p>
            <a:pPr algn="ctr" rtl="1"/>
            <a:r>
              <a:rPr lang="ar-DZ" dirty="0">
                <a:solidFill>
                  <a:schemeClr val="accent1">
                    <a:lumMod val="50000"/>
                  </a:schemeClr>
                </a:solidFill>
              </a:rPr>
              <a:t>وزارة</a:t>
            </a:r>
            <a:r>
              <a:rPr lang="fr-FR" dirty="0">
                <a:solidFill>
                  <a:schemeClr val="accent1">
                    <a:lumMod val="50000"/>
                  </a:schemeClr>
                </a:solidFill>
              </a:rPr>
              <a:t> </a:t>
            </a:r>
            <a:r>
              <a:rPr lang="ar-DZ" dirty="0">
                <a:solidFill>
                  <a:schemeClr val="accent1">
                    <a:lumMod val="50000"/>
                  </a:schemeClr>
                </a:solidFill>
              </a:rPr>
              <a:t> التعليم العالي و البحث العلمي</a:t>
            </a:r>
            <a:endParaRPr lang="fr-FR" dirty="0">
              <a:solidFill>
                <a:schemeClr val="accent1">
                  <a:lumMod val="50000"/>
                </a:schemeClr>
              </a:solidFill>
            </a:endParaRPr>
          </a:p>
          <a:p>
            <a:pPr algn="ctr" rtl="1"/>
            <a:r>
              <a:rPr lang="ar-DZ" dirty="0">
                <a:solidFill>
                  <a:schemeClr val="accent1">
                    <a:lumMod val="50000"/>
                  </a:schemeClr>
                </a:solidFill>
              </a:rPr>
              <a:t> جامعة </a:t>
            </a:r>
            <a:r>
              <a:rPr lang="ar-DZ" dirty="0" smtClean="0">
                <a:solidFill>
                  <a:schemeClr val="accent1">
                    <a:lumMod val="50000"/>
                  </a:schemeClr>
                </a:solidFill>
              </a:rPr>
              <a:t>غرداية</a:t>
            </a:r>
            <a:endParaRPr lang="fr-FR" dirty="0">
              <a:solidFill>
                <a:schemeClr val="accent1">
                  <a:lumMod val="50000"/>
                </a:schemeClr>
              </a:solidFill>
            </a:endParaRPr>
          </a:p>
        </p:txBody>
      </p:sp>
      <p:sp>
        <p:nvSpPr>
          <p:cNvPr id="7" name="TextBox 6">
            <a:extLst>
              <a:ext uri="{FF2B5EF4-FFF2-40B4-BE49-F238E27FC236}">
                <a16:creationId xmlns="" xmlns:a16="http://schemas.microsoft.com/office/drawing/2014/main" id="{0D2FF08F-A5A2-651B-8524-761B96279F25}"/>
              </a:ext>
            </a:extLst>
          </p:cNvPr>
          <p:cNvSpPr txBox="1"/>
          <p:nvPr/>
        </p:nvSpPr>
        <p:spPr>
          <a:xfrm>
            <a:off x="3507520" y="2744645"/>
            <a:ext cx="5160778" cy="1323439"/>
          </a:xfrm>
          <a:prstGeom prst="rect">
            <a:avLst/>
          </a:prstGeom>
          <a:noFill/>
        </p:spPr>
        <p:txBody>
          <a:bodyPr wrap="square" rtlCol="0">
            <a:spAutoFit/>
          </a:bodyPr>
          <a:lstStyle/>
          <a:p>
            <a:pPr algn="ctr" rtl="1"/>
            <a:r>
              <a:rPr lang="ar-DZ" sz="4000" b="1" dirty="0">
                <a:solidFill>
                  <a:schemeClr val="accent1">
                    <a:lumMod val="50000"/>
                  </a:schemeClr>
                </a:solidFill>
              </a:rPr>
              <a:t>محددات الحوكمة في النظام المصرفي الجزائري</a:t>
            </a:r>
            <a:endParaRPr lang="fr-FR" sz="4000" b="1" dirty="0">
              <a:solidFill>
                <a:schemeClr val="accent1">
                  <a:lumMod val="50000"/>
                </a:schemeClr>
              </a:solidFill>
            </a:endParaRPr>
          </a:p>
        </p:txBody>
      </p:sp>
      <p:sp>
        <p:nvSpPr>
          <p:cNvPr id="2" name="Rectangle 1">
            <a:extLst>
              <a:ext uri="{FF2B5EF4-FFF2-40B4-BE49-F238E27FC236}">
                <a16:creationId xmlns="" xmlns:a16="http://schemas.microsoft.com/office/drawing/2014/main" id="{C476A5D6-E099-5196-73BE-D27FF699182D}"/>
              </a:ext>
            </a:extLst>
          </p:cNvPr>
          <p:cNvSpPr/>
          <p:nvPr/>
        </p:nvSpPr>
        <p:spPr>
          <a:xfrm>
            <a:off x="-3432317" y="1288093"/>
            <a:ext cx="1832084" cy="4389071"/>
          </a:xfrm>
          <a:prstGeom prst="rect">
            <a:avLst/>
          </a:prstGeom>
          <a:solidFill>
            <a:schemeClr val="accent5">
              <a:lumMod val="60000"/>
              <a:lumOff val="40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4" name="Rectangle: Rounded Corners 33">
            <a:extLst>
              <a:ext uri="{FF2B5EF4-FFF2-40B4-BE49-F238E27FC236}">
                <a16:creationId xmlns="" xmlns:a16="http://schemas.microsoft.com/office/drawing/2014/main" id="{BB373D24-4F4A-19D3-5289-28503AEA4B89}"/>
              </a:ext>
            </a:extLst>
          </p:cNvPr>
          <p:cNvSpPr/>
          <p:nvPr/>
        </p:nvSpPr>
        <p:spPr>
          <a:xfrm rot="708156">
            <a:off x="-2216607" y="5500192"/>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5" name="Rectangle: Rounded Corners 34">
            <a:extLst>
              <a:ext uri="{FF2B5EF4-FFF2-40B4-BE49-F238E27FC236}">
                <a16:creationId xmlns="" xmlns:a16="http://schemas.microsoft.com/office/drawing/2014/main" id="{F38A7D13-32A4-3DC7-D60A-D5A915AADB50}"/>
              </a:ext>
            </a:extLst>
          </p:cNvPr>
          <p:cNvSpPr/>
          <p:nvPr/>
        </p:nvSpPr>
        <p:spPr>
          <a:xfrm rot="708156">
            <a:off x="2221770" y="-9099335"/>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6" name="Rectangle: Rounded Corners 35">
            <a:extLst>
              <a:ext uri="{FF2B5EF4-FFF2-40B4-BE49-F238E27FC236}">
                <a16:creationId xmlns="" xmlns:a16="http://schemas.microsoft.com/office/drawing/2014/main" id="{56DCED91-DB04-D35C-9B4F-026B7D6998BB}"/>
              </a:ext>
            </a:extLst>
          </p:cNvPr>
          <p:cNvSpPr/>
          <p:nvPr/>
        </p:nvSpPr>
        <p:spPr>
          <a:xfrm rot="708156">
            <a:off x="613786" y="7163577"/>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7" name="Rectangle: Rounded Corners 36">
            <a:extLst>
              <a:ext uri="{FF2B5EF4-FFF2-40B4-BE49-F238E27FC236}">
                <a16:creationId xmlns="" xmlns:a16="http://schemas.microsoft.com/office/drawing/2014/main" id="{8199532E-ACF3-4D69-CDE8-B75FBD1D0A5F}"/>
              </a:ext>
            </a:extLst>
          </p:cNvPr>
          <p:cNvSpPr/>
          <p:nvPr/>
        </p:nvSpPr>
        <p:spPr>
          <a:xfrm rot="708156">
            <a:off x="6057639" y="-9917459"/>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8" name="Rectangle: Rounded Corners 37">
            <a:extLst>
              <a:ext uri="{FF2B5EF4-FFF2-40B4-BE49-F238E27FC236}">
                <a16:creationId xmlns="" xmlns:a16="http://schemas.microsoft.com/office/drawing/2014/main" id="{00B0F509-341C-E7DD-ED7B-5CD00B527524}"/>
              </a:ext>
            </a:extLst>
          </p:cNvPr>
          <p:cNvSpPr/>
          <p:nvPr/>
        </p:nvSpPr>
        <p:spPr>
          <a:xfrm rot="708156">
            <a:off x="3835240" y="6998153"/>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699878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right)">
                                      <p:cBhvr>
                                        <p:cTn id="11" dur="500"/>
                                        <p:tgtEl>
                                          <p:spTgt spid="4">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right)">
                                      <p:cBhvr>
                                        <p:cTn id="15" dur="500"/>
                                        <p:tgtEl>
                                          <p:spTgt spid="4">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right)">
                                      <p:cBhvr>
                                        <p:cTn id="1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 xmlns:a16="http://schemas.microsoft.com/office/drawing/2014/main" id="{589ADD4D-F4E9-5AB5-462E-87C71CA84832}"/>
              </a:ext>
            </a:extLst>
          </p:cNvPr>
          <p:cNvSpPr/>
          <p:nvPr/>
        </p:nvSpPr>
        <p:spPr>
          <a:xfrm>
            <a:off x="0" y="1"/>
            <a:ext cx="12187830" cy="6858000"/>
          </a:xfrm>
          <a:prstGeom prst="rect">
            <a:avLst/>
          </a:prstGeom>
          <a:solidFill>
            <a:srgbClr val="FFF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 xmlns:a16="http://schemas.microsoft.com/office/drawing/2014/main" id="{C67EA6F5-B72C-2705-44A7-4229A2AA429C}"/>
              </a:ext>
            </a:extLst>
          </p:cNvPr>
          <p:cNvSpPr txBox="1"/>
          <p:nvPr/>
        </p:nvSpPr>
        <p:spPr>
          <a:xfrm>
            <a:off x="5639418" y="1147205"/>
            <a:ext cx="7576789" cy="923330"/>
          </a:xfrm>
          <a:prstGeom prst="rect">
            <a:avLst/>
          </a:prstGeom>
          <a:noFill/>
        </p:spPr>
        <p:txBody>
          <a:bodyPr wrap="square">
            <a:spAutoFit/>
          </a:bodyPr>
          <a:lstStyle/>
          <a:p>
            <a:pPr algn="ctr" rtl="1"/>
            <a:r>
              <a:rPr lang="ar-DZ" dirty="0">
                <a:solidFill>
                  <a:schemeClr val="accent1">
                    <a:lumMod val="50000"/>
                  </a:schemeClr>
                </a:solidFill>
              </a:rPr>
              <a:t>الجمـــھوریة الجزائریة الدیمـــــقراطیة الشعبیة </a:t>
            </a:r>
            <a:endParaRPr lang="fr-FR" dirty="0">
              <a:solidFill>
                <a:schemeClr val="accent1">
                  <a:lumMod val="50000"/>
                </a:schemeClr>
              </a:solidFill>
            </a:endParaRPr>
          </a:p>
          <a:p>
            <a:pPr algn="ctr" rtl="1"/>
            <a:r>
              <a:rPr lang="ar-DZ" dirty="0">
                <a:solidFill>
                  <a:schemeClr val="accent1">
                    <a:lumMod val="50000"/>
                  </a:schemeClr>
                </a:solidFill>
              </a:rPr>
              <a:t>وزارة</a:t>
            </a:r>
            <a:r>
              <a:rPr lang="fr-FR" dirty="0">
                <a:solidFill>
                  <a:schemeClr val="accent1">
                    <a:lumMod val="50000"/>
                  </a:schemeClr>
                </a:solidFill>
              </a:rPr>
              <a:t> </a:t>
            </a:r>
            <a:r>
              <a:rPr lang="ar-DZ" dirty="0">
                <a:solidFill>
                  <a:schemeClr val="accent1">
                    <a:lumMod val="50000"/>
                  </a:schemeClr>
                </a:solidFill>
              </a:rPr>
              <a:t> التعليم العالي و البحث العلمي</a:t>
            </a:r>
            <a:endParaRPr lang="fr-FR" dirty="0">
              <a:solidFill>
                <a:schemeClr val="accent1">
                  <a:lumMod val="50000"/>
                </a:schemeClr>
              </a:solidFill>
            </a:endParaRPr>
          </a:p>
          <a:p>
            <a:pPr algn="ctr" rtl="1"/>
            <a:r>
              <a:rPr lang="ar-DZ" dirty="0">
                <a:solidFill>
                  <a:schemeClr val="accent1">
                    <a:lumMod val="50000"/>
                  </a:schemeClr>
                </a:solidFill>
              </a:rPr>
              <a:t> جامعة </a:t>
            </a:r>
            <a:r>
              <a:rPr lang="ar-DZ" dirty="0" smtClean="0">
                <a:solidFill>
                  <a:schemeClr val="accent1">
                    <a:lumMod val="50000"/>
                  </a:schemeClr>
                </a:solidFill>
              </a:rPr>
              <a:t>غرداية</a:t>
            </a:r>
            <a:endParaRPr lang="fr-FR" dirty="0">
              <a:solidFill>
                <a:schemeClr val="accent1">
                  <a:lumMod val="50000"/>
                </a:schemeClr>
              </a:solidFill>
            </a:endParaRPr>
          </a:p>
        </p:txBody>
      </p:sp>
      <p:sp>
        <p:nvSpPr>
          <p:cNvPr id="7" name="TextBox 6">
            <a:extLst>
              <a:ext uri="{FF2B5EF4-FFF2-40B4-BE49-F238E27FC236}">
                <a16:creationId xmlns="" xmlns:a16="http://schemas.microsoft.com/office/drawing/2014/main" id="{0D2FF08F-A5A2-651B-8524-761B96279F25}"/>
              </a:ext>
            </a:extLst>
          </p:cNvPr>
          <p:cNvSpPr txBox="1"/>
          <p:nvPr/>
        </p:nvSpPr>
        <p:spPr>
          <a:xfrm>
            <a:off x="6741535" y="2755747"/>
            <a:ext cx="5160778" cy="1323439"/>
          </a:xfrm>
          <a:prstGeom prst="rect">
            <a:avLst/>
          </a:prstGeom>
          <a:noFill/>
        </p:spPr>
        <p:txBody>
          <a:bodyPr wrap="square" rtlCol="0">
            <a:spAutoFit/>
          </a:bodyPr>
          <a:lstStyle/>
          <a:p>
            <a:pPr algn="ctr" rtl="1"/>
            <a:r>
              <a:rPr lang="ar-DZ" sz="4000" b="1" dirty="0">
                <a:solidFill>
                  <a:schemeClr val="accent1">
                    <a:lumMod val="50000"/>
                  </a:schemeClr>
                </a:solidFill>
              </a:rPr>
              <a:t>محددات الحوكمة في النظام المصرفي الجزائري</a:t>
            </a:r>
            <a:endParaRPr lang="fr-FR" sz="4000" b="1" dirty="0">
              <a:solidFill>
                <a:schemeClr val="accent1">
                  <a:lumMod val="50000"/>
                </a:schemeClr>
              </a:solidFill>
            </a:endParaRPr>
          </a:p>
        </p:txBody>
      </p:sp>
      <p:sp>
        <p:nvSpPr>
          <p:cNvPr id="33" name="Rectangle 32">
            <a:extLst>
              <a:ext uri="{FF2B5EF4-FFF2-40B4-BE49-F238E27FC236}">
                <a16:creationId xmlns="" xmlns:a16="http://schemas.microsoft.com/office/drawing/2014/main" id="{CD99B772-6420-EBD1-095F-991BF85AF6C3}"/>
              </a:ext>
            </a:extLst>
          </p:cNvPr>
          <p:cNvSpPr/>
          <p:nvPr/>
        </p:nvSpPr>
        <p:spPr>
          <a:xfrm>
            <a:off x="-3432317" y="1288093"/>
            <a:ext cx="1832084" cy="4389071"/>
          </a:xfrm>
          <a:prstGeom prst="rect">
            <a:avLst/>
          </a:prstGeom>
          <a:solidFill>
            <a:schemeClr val="accent5">
              <a:lumMod val="60000"/>
              <a:lumOff val="40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4" name="Rectangle: Rounded Corners 33">
            <a:extLst>
              <a:ext uri="{FF2B5EF4-FFF2-40B4-BE49-F238E27FC236}">
                <a16:creationId xmlns="" xmlns:a16="http://schemas.microsoft.com/office/drawing/2014/main" id="{E90149E6-8042-A665-5354-ECFE2D3639D9}"/>
              </a:ext>
            </a:extLst>
          </p:cNvPr>
          <p:cNvSpPr/>
          <p:nvPr/>
        </p:nvSpPr>
        <p:spPr>
          <a:xfrm rot="708156">
            <a:off x="-652211" y="564890"/>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5" name="Rectangle: Rounded Corners 34">
            <a:extLst>
              <a:ext uri="{FF2B5EF4-FFF2-40B4-BE49-F238E27FC236}">
                <a16:creationId xmlns="" xmlns:a16="http://schemas.microsoft.com/office/drawing/2014/main" id="{A1A28797-5E56-AE34-ABF8-F33B76DEBB2B}"/>
              </a:ext>
            </a:extLst>
          </p:cNvPr>
          <p:cNvSpPr/>
          <p:nvPr/>
        </p:nvSpPr>
        <p:spPr>
          <a:xfrm rot="708156">
            <a:off x="1465858" y="-3051239"/>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6" name="Rectangle: Rounded Corners 35">
            <a:extLst>
              <a:ext uri="{FF2B5EF4-FFF2-40B4-BE49-F238E27FC236}">
                <a16:creationId xmlns="" xmlns:a16="http://schemas.microsoft.com/office/drawing/2014/main" id="{D0FD195D-58F5-F1DE-134C-1B6F11BE0F55}"/>
              </a:ext>
            </a:extLst>
          </p:cNvPr>
          <p:cNvSpPr/>
          <p:nvPr/>
        </p:nvSpPr>
        <p:spPr>
          <a:xfrm rot="708156">
            <a:off x="2042879" y="977505"/>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7" name="Rectangle: Rounded Corners 36">
            <a:extLst>
              <a:ext uri="{FF2B5EF4-FFF2-40B4-BE49-F238E27FC236}">
                <a16:creationId xmlns="" xmlns:a16="http://schemas.microsoft.com/office/drawing/2014/main" id="{6BF82354-1210-3F87-F0F2-D164B35A84EE}"/>
              </a:ext>
            </a:extLst>
          </p:cNvPr>
          <p:cNvSpPr/>
          <p:nvPr/>
        </p:nvSpPr>
        <p:spPr>
          <a:xfrm rot="708156">
            <a:off x="4061164" y="-2169280"/>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38" name="Rectangle: Rounded Corners 37">
            <a:extLst>
              <a:ext uri="{FF2B5EF4-FFF2-40B4-BE49-F238E27FC236}">
                <a16:creationId xmlns="" xmlns:a16="http://schemas.microsoft.com/office/drawing/2014/main" id="{CBB2D960-6678-7979-C84F-EA2BDBDA2266}"/>
              </a:ext>
            </a:extLst>
          </p:cNvPr>
          <p:cNvSpPr/>
          <p:nvPr/>
        </p:nvSpPr>
        <p:spPr>
          <a:xfrm rot="708156">
            <a:off x="4575078" y="1872562"/>
            <a:ext cx="1174664" cy="8790039"/>
          </a:xfrm>
          <a:prstGeom prst="roundRect">
            <a:avLst>
              <a:gd name="adj" fmla="val 50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5336324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 xmlns:a16="http://schemas.microsoft.com/office/drawing/2014/main" id="{A3F4CBC4-606C-0A17-0EAF-6CFB61D95FA5}"/>
              </a:ext>
            </a:extLst>
          </p:cNvPr>
          <p:cNvSpPr/>
          <p:nvPr/>
        </p:nvSpPr>
        <p:spPr>
          <a:xfrm>
            <a:off x="9134606" y="-1080364"/>
            <a:ext cx="389599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a:extLst>
              <a:ext uri="{FF2B5EF4-FFF2-40B4-BE49-F238E27FC236}">
                <a16:creationId xmlns="" xmlns:a16="http://schemas.microsoft.com/office/drawing/2014/main" id="{AA47D28C-79BC-483F-CAD0-76BF8277A131}"/>
              </a:ext>
            </a:extLst>
          </p:cNvPr>
          <p:cNvSpPr txBox="1"/>
          <p:nvPr/>
        </p:nvSpPr>
        <p:spPr>
          <a:xfrm>
            <a:off x="5445760" y="554083"/>
            <a:ext cx="6096000" cy="640175"/>
          </a:xfrm>
          <a:prstGeom prst="rect">
            <a:avLst/>
          </a:prstGeom>
          <a:noFill/>
        </p:spPr>
        <p:txBody>
          <a:bodyPr wrap="square">
            <a:spAutoFit/>
          </a:bodyPr>
          <a:lstStyle/>
          <a:p>
            <a:pPr algn="just" rtl="1">
              <a:lnSpc>
                <a:spcPct val="115000"/>
              </a:lnSpc>
              <a:spcAft>
                <a:spcPts val="1000"/>
              </a:spcAft>
            </a:pPr>
            <a:r>
              <a:rPr lang="ar-DZ" sz="3200" b="1" dirty="0">
                <a:effectLst/>
                <a:latin typeface="Calibri" panose="020F0502020204030204" pitchFamily="34" charset="0"/>
                <a:ea typeface="Times New Roman" panose="02020603050405020304" pitchFamily="18" charset="0"/>
                <a:cs typeface="Simplified Arabic" panose="02020603050405020304" pitchFamily="18" charset="-78"/>
              </a:rPr>
              <a:t>مقدمة:</a:t>
            </a:r>
            <a:endParaRPr lang="fr-FR" sz="32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TextBox 8">
            <a:extLst>
              <a:ext uri="{FF2B5EF4-FFF2-40B4-BE49-F238E27FC236}">
                <a16:creationId xmlns="" xmlns:a16="http://schemas.microsoft.com/office/drawing/2014/main" id="{E4749661-0F40-3317-C656-4B7EE09814AE}"/>
              </a:ext>
            </a:extLst>
          </p:cNvPr>
          <p:cNvSpPr txBox="1"/>
          <p:nvPr/>
        </p:nvSpPr>
        <p:spPr>
          <a:xfrm>
            <a:off x="2910000" y="4802122"/>
            <a:ext cx="12271614" cy="640175"/>
          </a:xfrm>
          <a:prstGeom prst="rect">
            <a:avLst/>
          </a:prstGeom>
          <a:noFill/>
        </p:spPr>
        <p:txBody>
          <a:bodyPr wrap="square">
            <a:spAutoFit/>
          </a:bodyPr>
          <a:lstStyle/>
          <a:p>
            <a:pPr lvl="7" algn="r" rtl="1">
              <a:lnSpc>
                <a:spcPct val="115000"/>
              </a:lnSpc>
              <a:spcAft>
                <a:spcPts val="1000"/>
              </a:spcAft>
            </a:pPr>
            <a:r>
              <a:rPr lang="ar-DZ" sz="3200" b="1" dirty="0">
                <a:latin typeface="Calibri" panose="020F0502020204030204" pitchFamily="34" charset="0"/>
                <a:ea typeface="Times New Roman" panose="02020603050405020304" pitchFamily="18" charset="0"/>
                <a:cs typeface="Simplified Arabic" panose="02020603050405020304" pitchFamily="18" charset="-78"/>
              </a:rPr>
              <a:t>إشكالية البحث</a:t>
            </a:r>
            <a:r>
              <a:rPr lang="fr-FR" sz="3200" b="1" dirty="0">
                <a:latin typeface="Calibri" panose="020F0502020204030204" pitchFamily="34" charset="0"/>
                <a:ea typeface="Times New Roman" panose="02020603050405020304" pitchFamily="18" charset="0"/>
                <a:cs typeface="Arial" panose="020B0604020202020204" pitchFamily="34" charset="0"/>
              </a:rPr>
              <a:t>: </a:t>
            </a:r>
            <a:endParaRPr lang="fr-FR" sz="3200" b="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 name="TextBox 10">
            <a:extLst>
              <a:ext uri="{FF2B5EF4-FFF2-40B4-BE49-F238E27FC236}">
                <a16:creationId xmlns="" xmlns:a16="http://schemas.microsoft.com/office/drawing/2014/main" id="{0D7722B5-F0C5-1E7A-E867-14543A6DE6FF}"/>
              </a:ext>
            </a:extLst>
          </p:cNvPr>
          <p:cNvSpPr txBox="1"/>
          <p:nvPr/>
        </p:nvSpPr>
        <p:spPr>
          <a:xfrm>
            <a:off x="2173870" y="5442297"/>
            <a:ext cx="7589520" cy="489749"/>
          </a:xfrm>
          <a:prstGeom prst="rect">
            <a:avLst/>
          </a:prstGeom>
          <a:noFill/>
        </p:spPr>
        <p:txBody>
          <a:bodyPr wrap="square">
            <a:spAutoFit/>
          </a:bodyPr>
          <a:lstStyle/>
          <a:p>
            <a:pPr marL="498475" algn="r" rtl="1">
              <a:lnSpc>
                <a:spcPct val="115000"/>
              </a:lnSpc>
              <a:spcAft>
                <a:spcPts val="1000"/>
              </a:spcAft>
            </a:pPr>
            <a:r>
              <a:rPr lang="ar-SA" sz="2400" b="1" dirty="0">
                <a:latin typeface="Calibri" panose="020F0502020204030204" pitchFamily="34" charset="0"/>
                <a:ea typeface="Calibri" panose="020F0502020204030204" pitchFamily="34" charset="0"/>
              </a:rPr>
              <a:t>ماهي محددات الحوكمة في النظام المصرفي الجزائري؟</a:t>
            </a:r>
            <a:endParaRPr lang="fr-FR" sz="1600" dirty="0">
              <a:effectLst/>
              <a:latin typeface="Calibri" panose="020F0502020204030204" pitchFamily="34" charset="0"/>
              <a:ea typeface="Times New Roman" panose="02020603050405020304" pitchFamily="18" charset="0"/>
            </a:endParaRPr>
          </a:p>
        </p:txBody>
      </p:sp>
      <p:sp>
        <p:nvSpPr>
          <p:cNvPr id="16" name="TextBox 15">
            <a:extLst>
              <a:ext uri="{FF2B5EF4-FFF2-40B4-BE49-F238E27FC236}">
                <a16:creationId xmlns="" xmlns:a16="http://schemas.microsoft.com/office/drawing/2014/main" id="{10D0C10A-69BC-6F44-6E31-5D9784175D9C}"/>
              </a:ext>
            </a:extLst>
          </p:cNvPr>
          <p:cNvSpPr txBox="1"/>
          <p:nvPr/>
        </p:nvSpPr>
        <p:spPr>
          <a:xfrm>
            <a:off x="930953" y="874171"/>
            <a:ext cx="8825358" cy="3066993"/>
          </a:xfrm>
          <a:prstGeom prst="rect">
            <a:avLst/>
          </a:prstGeom>
          <a:noFill/>
        </p:spPr>
        <p:txBody>
          <a:bodyPr wrap="square">
            <a:spAutoFit/>
          </a:bodyPr>
          <a:lstStyle/>
          <a:p>
            <a:pPr algn="r" rtl="1">
              <a:lnSpc>
                <a:spcPct val="115000"/>
              </a:lnSpc>
              <a:spcAft>
                <a:spcPts val="1000"/>
              </a:spcAft>
            </a:pPr>
            <a:r>
              <a:rPr lang="ar-DZ" dirty="0">
                <a:latin typeface="Calibri" panose="020F0502020204030204" pitchFamily="34" charset="0"/>
                <a:ea typeface="Calibri" panose="020F0502020204030204" pitchFamily="34" charset="0"/>
              </a:rPr>
              <a:t>في ظل التطورات الاقتصادية والمالية العالمية، وخاصة بعد الأزمة المالية العالمية سنة2008</a:t>
            </a:r>
            <a:r>
              <a:rPr lang="fr-FR" dirty="0">
                <a:latin typeface="Calibri" panose="020F0502020204030204" pitchFamily="34" charset="0"/>
                <a:ea typeface="Calibri" panose="020F0502020204030204" pitchFamily="34" charset="0"/>
                <a:cs typeface="Arial" panose="020B0604020202020204" pitchFamily="34" charset="0"/>
              </a:rPr>
              <a:t> </a:t>
            </a:r>
            <a:r>
              <a:rPr lang="ar-DZ" dirty="0">
                <a:latin typeface="Calibri" panose="020F0502020204030204" pitchFamily="34" charset="0"/>
                <a:ea typeface="Calibri" panose="020F0502020204030204" pitchFamily="34" charset="0"/>
              </a:rPr>
              <a:t>، أصبحت الحوكمة من المواضيع الهامة لجميع المؤسسات المحلية والعالمية في عصرنا الحاضر، حيث تعتبر لجنة بازل للإشراف البنكي المرجع الأساسي لإرساء مبادئ الحوكمة، المتفق عليها دوليا في المؤسسات المصرفية، والتي باتت أغلب الدول تركز عليها، وتعمل بمقتضاها، بغية الحفاظ على سلامة أنظمتها المصرفية.</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DZ" dirty="0">
                <a:latin typeface="Calibri" panose="020F0502020204030204" pitchFamily="34" charset="0"/>
                <a:ea typeface="Calibri" panose="020F0502020204030204" pitchFamily="34" charset="0"/>
              </a:rPr>
              <a:t>   والجزائر كغيرها من الدول، حاولت منذ الاستقلال النهوض بالنظام المصرفي، لتتماشى والتطورات العالمية، إذ باشرت الجزائر منذ بداية التسعينات بإصلاحات نقدية ومصرفية من خلال صدور قانون النقد والقرض 90-10، </a:t>
            </a:r>
            <a:r>
              <a:rPr lang="ar-SA" dirty="0">
                <a:latin typeface="Calibri" panose="020F0502020204030204" pitchFamily="34" charset="0"/>
                <a:ea typeface="Calibri" panose="020F0502020204030204" pitchFamily="34" charset="0"/>
              </a:rPr>
              <a:t>   ولكن رغم أن النظام المصرفي الجزائري شهد نموا وإصلاحا كبيرا متمثلا في قانون النقد والقرض 90-10، والتعديلات التي طرأت عليه، ومع ذلك لا تزال هنالك تحديات في هذا النظام بما في ذلك القضايا المتعلقة بالحوكمة التي يجب معالجتها لتطوير أدائه مما دفع بالسلطات النقدية إلى اصدار القانون النقدي والمصرفي رقم 23-09.</a:t>
            </a:r>
            <a:endParaRPr lang="en-US" dirty="0"/>
          </a:p>
        </p:txBody>
      </p:sp>
      <p:sp>
        <p:nvSpPr>
          <p:cNvPr id="35" name="Rectangle: Rounded Corners 34">
            <a:extLst>
              <a:ext uri="{FF2B5EF4-FFF2-40B4-BE49-F238E27FC236}">
                <a16:creationId xmlns="" xmlns:a16="http://schemas.microsoft.com/office/drawing/2014/main" id="{D9FE6D8B-53A7-BDD7-1069-BFA8E62AAD18}"/>
              </a:ext>
            </a:extLst>
          </p:cNvPr>
          <p:cNvSpPr/>
          <p:nvPr/>
        </p:nvSpPr>
        <p:spPr>
          <a:xfrm>
            <a:off x="1832514" y="10511801"/>
            <a:ext cx="3048001" cy="924795"/>
          </a:xfrm>
          <a:prstGeom prst="roundRect">
            <a:avLst/>
          </a:prstGeom>
          <a:solidFill>
            <a:schemeClr val="bg1">
              <a:lumMod val="65000"/>
              <a:alpha val="4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Rounded Corners 35">
            <a:extLst>
              <a:ext uri="{FF2B5EF4-FFF2-40B4-BE49-F238E27FC236}">
                <a16:creationId xmlns="" xmlns:a16="http://schemas.microsoft.com/office/drawing/2014/main" id="{FFA40488-B272-D3D0-F982-8C975F882E7B}"/>
              </a:ext>
            </a:extLst>
          </p:cNvPr>
          <p:cNvSpPr/>
          <p:nvPr/>
        </p:nvSpPr>
        <p:spPr>
          <a:xfrm>
            <a:off x="5707292" y="10159179"/>
            <a:ext cx="4775200" cy="1072700"/>
          </a:xfrm>
          <a:prstGeom prst="roundRect">
            <a:avLst/>
          </a:prstGeom>
          <a:solidFill>
            <a:schemeClr val="bg1">
              <a:lumMod val="65000"/>
              <a:alpha val="4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Rounded Corners 36">
            <a:extLst>
              <a:ext uri="{FF2B5EF4-FFF2-40B4-BE49-F238E27FC236}">
                <a16:creationId xmlns="" xmlns:a16="http://schemas.microsoft.com/office/drawing/2014/main" id="{309B30A9-2D48-F12D-4933-F850C7A33594}"/>
              </a:ext>
            </a:extLst>
          </p:cNvPr>
          <p:cNvSpPr/>
          <p:nvPr/>
        </p:nvSpPr>
        <p:spPr>
          <a:xfrm>
            <a:off x="3414573" y="9179257"/>
            <a:ext cx="1190172" cy="229887"/>
          </a:xfrm>
          <a:prstGeom prst="roundRect">
            <a:avLst>
              <a:gd name="adj" fmla="val 50000"/>
            </a:avLst>
          </a:prstGeom>
          <a:solidFill>
            <a:schemeClr val="bg1">
              <a:alpha val="50000"/>
            </a:schemeClr>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Rounded Corners 37">
            <a:extLst>
              <a:ext uri="{FF2B5EF4-FFF2-40B4-BE49-F238E27FC236}">
                <a16:creationId xmlns="" xmlns:a16="http://schemas.microsoft.com/office/drawing/2014/main" id="{4D6D67AC-0900-91C9-FCFE-B8591092F3EB}"/>
              </a:ext>
            </a:extLst>
          </p:cNvPr>
          <p:cNvSpPr/>
          <p:nvPr/>
        </p:nvSpPr>
        <p:spPr>
          <a:xfrm>
            <a:off x="7898674" y="9141334"/>
            <a:ext cx="1190172" cy="229887"/>
          </a:xfrm>
          <a:prstGeom prst="roundRect">
            <a:avLst>
              <a:gd name="adj" fmla="val 50000"/>
            </a:avLst>
          </a:prstGeom>
          <a:solidFill>
            <a:schemeClr val="bg1">
              <a:alpha val="50000"/>
            </a:schemeClr>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TextBox 38">
            <a:extLst>
              <a:ext uri="{FF2B5EF4-FFF2-40B4-BE49-F238E27FC236}">
                <a16:creationId xmlns="" xmlns:a16="http://schemas.microsoft.com/office/drawing/2014/main" id="{2EB6A87B-0F32-5793-706B-8534378E4756}"/>
              </a:ext>
            </a:extLst>
          </p:cNvPr>
          <p:cNvSpPr txBox="1"/>
          <p:nvPr/>
        </p:nvSpPr>
        <p:spPr>
          <a:xfrm>
            <a:off x="13800071" y="2519773"/>
            <a:ext cx="5160778" cy="1323439"/>
          </a:xfrm>
          <a:prstGeom prst="rect">
            <a:avLst/>
          </a:prstGeom>
          <a:noFill/>
        </p:spPr>
        <p:txBody>
          <a:bodyPr wrap="square" rtlCol="0">
            <a:spAutoFit/>
          </a:bodyPr>
          <a:lstStyle/>
          <a:p>
            <a:pPr algn="ctr" rtl="1"/>
            <a:r>
              <a:rPr lang="ar-DZ" sz="4000" b="1" dirty="0" smtClean="0">
                <a:solidFill>
                  <a:schemeClr val="accent1">
                    <a:lumMod val="50000"/>
                  </a:schemeClr>
                </a:solidFill>
              </a:rPr>
              <a:t>محددات الحوكمة في النظام المصرفي الجزائري</a:t>
            </a:r>
            <a:endParaRPr lang="fr-FR" sz="4000" b="1" dirty="0">
              <a:solidFill>
                <a:schemeClr val="accent1">
                  <a:lumMod val="50000"/>
                </a:schemeClr>
              </a:solidFill>
            </a:endParaRPr>
          </a:p>
        </p:txBody>
      </p:sp>
      <p:sp>
        <p:nvSpPr>
          <p:cNvPr id="42" name="TextBox 41">
            <a:extLst>
              <a:ext uri="{FF2B5EF4-FFF2-40B4-BE49-F238E27FC236}">
                <a16:creationId xmlns="" xmlns:a16="http://schemas.microsoft.com/office/drawing/2014/main" id="{838BC6D9-6281-215C-A2BB-21BB933F133B}"/>
              </a:ext>
            </a:extLst>
          </p:cNvPr>
          <p:cNvSpPr txBox="1"/>
          <p:nvPr/>
        </p:nvSpPr>
        <p:spPr>
          <a:xfrm>
            <a:off x="17802748" y="6440860"/>
            <a:ext cx="2092960" cy="338554"/>
          </a:xfrm>
          <a:prstGeom prst="rect">
            <a:avLst/>
          </a:prstGeom>
          <a:noFill/>
        </p:spPr>
        <p:txBody>
          <a:bodyPr wrap="square" rtlCol="0">
            <a:spAutoFit/>
          </a:bodyPr>
          <a:lstStyle/>
          <a:p>
            <a:r>
              <a:rPr lang="fr-FR" sz="1600" dirty="0"/>
              <a:t>2024/2023</a:t>
            </a:r>
          </a:p>
        </p:txBody>
      </p:sp>
    </p:spTree>
    <p:extLst>
      <p:ext uri="{BB962C8B-B14F-4D97-AF65-F5344CB8AC3E}">
        <p14:creationId xmlns:p14="http://schemas.microsoft.com/office/powerpoint/2010/main" val="172265168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right)">
                                      <p:cBhvr>
                                        <p:cTn id="7" dur="500"/>
                                        <p:tgtEl>
                                          <p:spTgt spid="6">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right)">
                                      <p:cBhvr>
                                        <p:cTn id="11" dur="500"/>
                                        <p:tgtEl>
                                          <p:spTgt spid="16">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wipe(right)">
                                      <p:cBhvr>
                                        <p:cTn id="15" dur="500"/>
                                        <p:tgtEl>
                                          <p:spTgt spid="16">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right)">
                                      <p:cBhvr>
                                        <p:cTn id="19" dur="500"/>
                                        <p:tgtEl>
                                          <p:spTgt spid="9">
                                            <p:txEl>
                                              <p:pRg st="0" end="0"/>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right)">
                                      <p:cBhvr>
                                        <p:cTn id="2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P spid="11" grpId="0" build="p"/>
      <p:bldP spid="1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ED69EA45-8221-FC8A-EB0F-118D5D535CEC}"/>
              </a:ext>
            </a:extLst>
          </p:cNvPr>
          <p:cNvSpPr/>
          <p:nvPr/>
        </p:nvSpPr>
        <p:spPr>
          <a:xfrm>
            <a:off x="1143000" y="-1536509"/>
            <a:ext cx="6853084" cy="9793013"/>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Rounded Corners 2">
            <a:extLst>
              <a:ext uri="{FF2B5EF4-FFF2-40B4-BE49-F238E27FC236}">
                <a16:creationId xmlns="" xmlns:a16="http://schemas.microsoft.com/office/drawing/2014/main" id="{C87CE58F-3512-2442-20C6-EB3D689A9578}"/>
              </a:ext>
            </a:extLst>
          </p:cNvPr>
          <p:cNvSpPr/>
          <p:nvPr/>
        </p:nvSpPr>
        <p:spPr>
          <a:xfrm>
            <a:off x="1143000" y="3498002"/>
            <a:ext cx="6261099" cy="2693247"/>
          </a:xfrm>
          <a:prstGeom prst="roundRect">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Rounded Corners 1">
            <a:extLst>
              <a:ext uri="{FF2B5EF4-FFF2-40B4-BE49-F238E27FC236}">
                <a16:creationId xmlns="" xmlns:a16="http://schemas.microsoft.com/office/drawing/2014/main" id="{8FA51E43-4E77-085C-DECC-8DE66FCDDBB1}"/>
              </a:ext>
            </a:extLst>
          </p:cNvPr>
          <p:cNvSpPr/>
          <p:nvPr/>
        </p:nvSpPr>
        <p:spPr>
          <a:xfrm>
            <a:off x="2467430" y="841829"/>
            <a:ext cx="9550400" cy="1589493"/>
          </a:xfrm>
          <a:prstGeom prst="roundRect">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Rounded Corners 4">
            <a:extLst>
              <a:ext uri="{FF2B5EF4-FFF2-40B4-BE49-F238E27FC236}">
                <a16:creationId xmlns="" xmlns:a16="http://schemas.microsoft.com/office/drawing/2014/main" id="{8F44B3FE-A18B-DC25-D20F-914B24200650}"/>
              </a:ext>
            </a:extLst>
          </p:cNvPr>
          <p:cNvSpPr/>
          <p:nvPr/>
        </p:nvSpPr>
        <p:spPr>
          <a:xfrm>
            <a:off x="4747986" y="3238227"/>
            <a:ext cx="2380343" cy="584775"/>
          </a:xfrm>
          <a:prstGeom prst="roundRect">
            <a:avLst>
              <a:gd name="adj" fmla="val 50000"/>
            </a:avLst>
          </a:prstGeom>
          <a:solidFill>
            <a:schemeClr val="bg1">
              <a:alpha val="50000"/>
            </a:schemeClr>
          </a:solidFill>
          <a:ln w="19050">
            <a:solidFill>
              <a:schemeClr val="accent1">
                <a:shade val="15000"/>
              </a:schemeClr>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Rounded Corners 7">
            <a:extLst>
              <a:ext uri="{FF2B5EF4-FFF2-40B4-BE49-F238E27FC236}">
                <a16:creationId xmlns="" xmlns:a16="http://schemas.microsoft.com/office/drawing/2014/main" id="{393F556C-1D2B-3E1D-CD71-6876BD3FC4D2}"/>
              </a:ext>
            </a:extLst>
          </p:cNvPr>
          <p:cNvSpPr/>
          <p:nvPr/>
        </p:nvSpPr>
        <p:spPr>
          <a:xfrm>
            <a:off x="9173029" y="535845"/>
            <a:ext cx="2380343" cy="584775"/>
          </a:xfrm>
          <a:prstGeom prst="roundRect">
            <a:avLst>
              <a:gd name="adj" fmla="val 50000"/>
            </a:avLst>
          </a:prstGeom>
          <a:solidFill>
            <a:schemeClr val="bg1">
              <a:alpha val="50000"/>
            </a:schemeClr>
          </a:solidFill>
          <a:ln w="19050">
            <a:solidFill>
              <a:schemeClr val="accent1">
                <a:shade val="15000"/>
              </a:schemeClr>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 xmlns:a16="http://schemas.microsoft.com/office/drawing/2014/main" id="{492630DE-0A90-794C-06BD-83D6A6D3F220}"/>
              </a:ext>
            </a:extLst>
          </p:cNvPr>
          <p:cNvSpPr txBox="1"/>
          <p:nvPr/>
        </p:nvSpPr>
        <p:spPr>
          <a:xfrm>
            <a:off x="-257709" y="3250109"/>
            <a:ext cx="7244080" cy="584775"/>
          </a:xfrm>
          <a:prstGeom prst="rect">
            <a:avLst/>
          </a:prstGeom>
          <a:noFill/>
        </p:spPr>
        <p:txBody>
          <a:bodyPr wrap="square">
            <a:spAutoFit/>
          </a:bodyPr>
          <a:lstStyle/>
          <a:p>
            <a:pPr algn="r"/>
            <a:r>
              <a:rPr lang="fr-FR" sz="3200" b="1" dirty="0"/>
              <a:t>:</a:t>
            </a:r>
            <a:r>
              <a:rPr lang="ar-DZ" sz="3200" b="1" dirty="0"/>
              <a:t>اهداف البحث </a:t>
            </a:r>
            <a:r>
              <a:rPr lang="fr-FR" sz="3200" b="1" dirty="0"/>
              <a:t> </a:t>
            </a:r>
          </a:p>
        </p:txBody>
      </p:sp>
      <p:sp>
        <p:nvSpPr>
          <p:cNvPr id="6" name="TextBox 5">
            <a:extLst>
              <a:ext uri="{FF2B5EF4-FFF2-40B4-BE49-F238E27FC236}">
                <a16:creationId xmlns="" xmlns:a16="http://schemas.microsoft.com/office/drawing/2014/main" id="{1DF9AE9F-DAF8-7EB3-D032-D7D5F8D79CDC}"/>
              </a:ext>
            </a:extLst>
          </p:cNvPr>
          <p:cNvSpPr txBox="1"/>
          <p:nvPr/>
        </p:nvSpPr>
        <p:spPr>
          <a:xfrm>
            <a:off x="1308098" y="3970910"/>
            <a:ext cx="5700566" cy="1921039"/>
          </a:xfrm>
          <a:prstGeom prst="rect">
            <a:avLst/>
          </a:prstGeom>
          <a:noFill/>
        </p:spPr>
        <p:txBody>
          <a:bodyPr wrap="square">
            <a:spAutoFit/>
          </a:bodyPr>
          <a:lstStyle/>
          <a:p>
            <a:pPr marL="285750" indent="-285750" algn="just" rtl="1">
              <a:lnSpc>
                <a:spcPct val="115000"/>
              </a:lnSpc>
              <a:spcAft>
                <a:spcPts val="1000"/>
              </a:spcAft>
              <a:buFont typeface="Arial" panose="020B0604020202020204" pitchFamily="34" charset="0"/>
              <a:buChar char="•"/>
            </a:pPr>
            <a:r>
              <a:rPr lang="ar-SA" dirty="0">
                <a:latin typeface="Calibri" panose="020F0502020204030204" pitchFamily="34" charset="0"/>
                <a:ea typeface="Calibri" panose="020F0502020204030204" pitchFamily="34" charset="0"/>
              </a:rPr>
              <a:t>-محاولة إلقاء الضوء على مفهوم الحوكمة، والحوكمة في البنوك وكذا مبادئها، ومحدداتها في النظام المصرفي الجزائري؛</a:t>
            </a:r>
            <a:endParaRPr lang="en-US" dirty="0">
              <a:latin typeface="Calibri" panose="020F0502020204030204" pitchFamily="34" charset="0"/>
              <a:ea typeface="Calibri" panose="020F0502020204030204" pitchFamily="34" charset="0"/>
              <a:cs typeface="Arial" panose="020B0604020202020204" pitchFamily="34" charset="0"/>
            </a:endParaRPr>
          </a:p>
          <a:p>
            <a:pPr marL="285750" indent="-285750" algn="just" rtl="1">
              <a:lnSpc>
                <a:spcPct val="115000"/>
              </a:lnSpc>
              <a:spcAft>
                <a:spcPts val="1000"/>
              </a:spcAft>
              <a:buFont typeface="Arial" panose="020B0604020202020204" pitchFamily="34" charset="0"/>
              <a:buChar char="•"/>
            </a:pPr>
            <a:r>
              <a:rPr lang="ar-SA" dirty="0">
                <a:latin typeface="Calibri" panose="020F0502020204030204" pitchFamily="34" charset="0"/>
                <a:ea typeface="Calibri" panose="020F0502020204030204" pitchFamily="34" charset="0"/>
              </a:rPr>
              <a:t>-التعرف على أهم المضامين والتعديلات، التي مر بها النظام المصرفي الجزائري، منذ صدور قانون النقد والقرض 90_10؛</a:t>
            </a:r>
            <a:endParaRPr lang="en-US" dirty="0">
              <a:latin typeface="Calibri" panose="020F0502020204030204" pitchFamily="34" charset="0"/>
              <a:ea typeface="Calibri" panose="020F0502020204030204" pitchFamily="34" charset="0"/>
              <a:cs typeface="Arial" panose="020B0604020202020204" pitchFamily="34" charset="0"/>
            </a:endParaRPr>
          </a:p>
          <a:p>
            <a:pPr marL="285750" indent="-285750" algn="just" rtl="1">
              <a:lnSpc>
                <a:spcPct val="115000"/>
              </a:lnSpc>
              <a:spcAft>
                <a:spcPts val="1000"/>
              </a:spcAft>
              <a:buFont typeface="Arial" panose="020B0604020202020204" pitchFamily="34" charset="0"/>
              <a:buChar char="•"/>
            </a:pPr>
            <a:r>
              <a:rPr lang="ar-SA" dirty="0">
                <a:latin typeface="Calibri" panose="020F0502020204030204" pitchFamily="34" charset="0"/>
                <a:ea typeface="Calibri" panose="020F0502020204030204" pitchFamily="34" charset="0"/>
              </a:rPr>
              <a:t>-ابراز سبل وآليات تفعيل الحوكمة في النظام المصرفي الجزائري.</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55A0E7A2-E651-9961-EF31-06FF7612BE01}"/>
              </a:ext>
            </a:extLst>
          </p:cNvPr>
          <p:cNvSpPr txBox="1"/>
          <p:nvPr/>
        </p:nvSpPr>
        <p:spPr>
          <a:xfrm>
            <a:off x="4085579" y="515754"/>
            <a:ext cx="7244080" cy="584775"/>
          </a:xfrm>
          <a:prstGeom prst="rect">
            <a:avLst/>
          </a:prstGeom>
          <a:noFill/>
        </p:spPr>
        <p:txBody>
          <a:bodyPr wrap="square">
            <a:spAutoFit/>
          </a:bodyPr>
          <a:lstStyle/>
          <a:p>
            <a:pPr algn="r"/>
            <a:r>
              <a:rPr lang="fr-FR" sz="3200" b="1" dirty="0"/>
              <a:t>:</a:t>
            </a:r>
            <a:r>
              <a:rPr lang="ar-DZ" sz="3200" b="1" dirty="0"/>
              <a:t>اهمية البحث </a:t>
            </a:r>
            <a:r>
              <a:rPr lang="fr-FR" sz="3200" b="1" dirty="0"/>
              <a:t> </a:t>
            </a:r>
          </a:p>
        </p:txBody>
      </p:sp>
      <p:sp>
        <p:nvSpPr>
          <p:cNvPr id="9" name="TextBox 8">
            <a:extLst>
              <a:ext uri="{FF2B5EF4-FFF2-40B4-BE49-F238E27FC236}">
                <a16:creationId xmlns="" xmlns:a16="http://schemas.microsoft.com/office/drawing/2014/main" id="{9C6A6E25-EC50-8F5D-0E3C-1BECC4AA03CF}"/>
              </a:ext>
            </a:extLst>
          </p:cNvPr>
          <p:cNvSpPr txBox="1"/>
          <p:nvPr/>
        </p:nvSpPr>
        <p:spPr>
          <a:xfrm>
            <a:off x="2994297" y="1186393"/>
            <a:ext cx="8238116" cy="1015663"/>
          </a:xfrm>
          <a:prstGeom prst="rect">
            <a:avLst/>
          </a:prstGeom>
          <a:noFill/>
        </p:spPr>
        <p:txBody>
          <a:bodyPr wrap="square">
            <a:spAutoFit/>
          </a:bodyPr>
          <a:lstStyle/>
          <a:p>
            <a:pPr algn="r"/>
            <a:r>
              <a:rPr lang="ar-SA" sz="2000" dirty="0">
                <a:latin typeface="Calibri" panose="020F0502020204030204" pitchFamily="34" charset="0"/>
                <a:ea typeface="Calibri" panose="020F0502020204030204" pitchFamily="34" charset="0"/>
              </a:rPr>
              <a:t>تظهر أهمية البحث من خلال الوقوف على محددات الحوكمة في النظام المصرفي الجزائري، وضرورة التطبيق السليم للحوكمة، وذلك من خلال تطبيق سبل تساهم في تعزيز الحوكمة في النظام المصرفي الجزائري.</a:t>
            </a:r>
            <a:endParaRPr lang="en-US" sz="2000" dirty="0"/>
          </a:p>
        </p:txBody>
      </p:sp>
    </p:spTree>
    <p:extLst>
      <p:ext uri="{BB962C8B-B14F-4D97-AF65-F5344CB8AC3E}">
        <p14:creationId xmlns:p14="http://schemas.microsoft.com/office/powerpoint/2010/main" val="300205477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DDC444DC-FB00-1706-27A8-A7E22827F6C0}"/>
              </a:ext>
            </a:extLst>
          </p:cNvPr>
          <p:cNvSpPr/>
          <p:nvPr/>
        </p:nvSpPr>
        <p:spPr>
          <a:xfrm>
            <a:off x="8182129" y="-1467507"/>
            <a:ext cx="6853084" cy="9793013"/>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 xmlns:a16="http://schemas.microsoft.com/office/drawing/2014/main" id="{AD676932-CF5E-E00B-DEAB-39935B0C3066}"/>
              </a:ext>
            </a:extLst>
          </p:cNvPr>
          <p:cNvSpPr/>
          <p:nvPr/>
        </p:nvSpPr>
        <p:spPr>
          <a:xfrm>
            <a:off x="-2801432" y="-1308756"/>
            <a:ext cx="6853084" cy="9793013"/>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Rounded Corners 12">
            <a:extLst>
              <a:ext uri="{FF2B5EF4-FFF2-40B4-BE49-F238E27FC236}">
                <a16:creationId xmlns="" xmlns:a16="http://schemas.microsoft.com/office/drawing/2014/main" id="{87EF74A3-C32D-9504-C2E7-8D417814AD00}"/>
              </a:ext>
            </a:extLst>
          </p:cNvPr>
          <p:cNvSpPr/>
          <p:nvPr/>
        </p:nvSpPr>
        <p:spPr>
          <a:xfrm>
            <a:off x="6457950" y="1765302"/>
            <a:ext cx="5198263" cy="3644898"/>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Rounded Corners 2">
            <a:extLst>
              <a:ext uri="{FF2B5EF4-FFF2-40B4-BE49-F238E27FC236}">
                <a16:creationId xmlns="" xmlns:a16="http://schemas.microsoft.com/office/drawing/2014/main" id="{6CA69E48-553E-D152-1988-352BAE9C5044}"/>
              </a:ext>
            </a:extLst>
          </p:cNvPr>
          <p:cNvSpPr/>
          <p:nvPr/>
        </p:nvSpPr>
        <p:spPr>
          <a:xfrm>
            <a:off x="7850188" y="925395"/>
            <a:ext cx="4305300" cy="917527"/>
          </a:xfrm>
          <a:prstGeom prst="roundRect">
            <a:avLst>
              <a:gd name="adj" fmla="val 50000"/>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9">
            <a:extLst>
              <a:ext uri="{FF2B5EF4-FFF2-40B4-BE49-F238E27FC236}">
                <a16:creationId xmlns="" xmlns:a16="http://schemas.microsoft.com/office/drawing/2014/main" id="{C24EEFE3-E668-AF91-368D-74E716B6F4A7}"/>
              </a:ext>
            </a:extLst>
          </p:cNvPr>
          <p:cNvSpPr txBox="1"/>
          <p:nvPr/>
        </p:nvSpPr>
        <p:spPr>
          <a:xfrm>
            <a:off x="5673408" y="1039122"/>
            <a:ext cx="6096000" cy="584775"/>
          </a:xfrm>
          <a:prstGeom prst="rect">
            <a:avLst/>
          </a:prstGeom>
          <a:noFill/>
        </p:spPr>
        <p:txBody>
          <a:bodyPr wrap="square">
            <a:spAutoFit/>
          </a:bodyPr>
          <a:lstStyle/>
          <a:p>
            <a:pPr algn="r"/>
            <a:r>
              <a:rPr lang="ar-SA" sz="3200" b="1" dirty="0">
                <a:effectLst/>
                <a:latin typeface="Calibri" panose="020F0502020204030204" pitchFamily="34" charset="0"/>
                <a:ea typeface="Calibri" panose="020F0502020204030204" pitchFamily="34" charset="0"/>
                <a:cs typeface="Arial" panose="020B0604020202020204" pitchFamily="34" charset="0"/>
              </a:rPr>
              <a:t>تعريف الحوكمة المصرفية:</a:t>
            </a:r>
            <a:endParaRPr lang="en-US" dirty="0"/>
          </a:p>
        </p:txBody>
      </p:sp>
      <p:sp>
        <p:nvSpPr>
          <p:cNvPr id="11" name="TextBox 10">
            <a:extLst>
              <a:ext uri="{FF2B5EF4-FFF2-40B4-BE49-F238E27FC236}">
                <a16:creationId xmlns="" xmlns:a16="http://schemas.microsoft.com/office/drawing/2014/main" id="{31958F90-86BF-0603-5727-5464E8FC945B}"/>
              </a:ext>
            </a:extLst>
          </p:cNvPr>
          <p:cNvSpPr txBox="1"/>
          <p:nvPr/>
        </p:nvSpPr>
        <p:spPr>
          <a:xfrm>
            <a:off x="7219950" y="1988289"/>
            <a:ext cx="3656999" cy="3046988"/>
          </a:xfrm>
          <a:prstGeom prst="rect">
            <a:avLst/>
          </a:prstGeom>
          <a:noFill/>
        </p:spPr>
        <p:txBody>
          <a:bodyPr wrap="square">
            <a:spAutoFit/>
          </a:bodyPr>
          <a:lstStyle/>
          <a:p>
            <a:pPr algn="r"/>
            <a:r>
              <a:rPr lang="ar-SA" sz="2400" dirty="0">
                <a:effectLst/>
                <a:latin typeface="Calibri" panose="020F0502020204030204" pitchFamily="34" charset="0"/>
                <a:ea typeface="Calibri" panose="020F0502020204030204" pitchFamily="34" charset="0"/>
                <a:cs typeface="Arial" panose="020B0604020202020204" pitchFamily="34" charset="0"/>
              </a:rPr>
              <a:t>تعني الحوكمة المصرفية مراقبة الأداء من قبل مجلس الإدارة والإدارة العليا للمصرف وحماية حقوق ملكة الأسهم والمودعين بالإضافة إلى الاهتمام بعلاقة هؤلاء الفاعليين الخارجيين، والتي تحدد من خلال الإطار التنظيمي وسلطات الهيئة الرقابية.</a:t>
            </a:r>
            <a:endParaRPr lang="en-US" sz="2400" dirty="0"/>
          </a:p>
        </p:txBody>
      </p:sp>
      <p:sp>
        <p:nvSpPr>
          <p:cNvPr id="12" name="Rectangle: Rounded Corners 11">
            <a:extLst>
              <a:ext uri="{FF2B5EF4-FFF2-40B4-BE49-F238E27FC236}">
                <a16:creationId xmlns="" xmlns:a16="http://schemas.microsoft.com/office/drawing/2014/main" id="{9F42727C-EC9B-85ED-8902-1551854670CA}"/>
              </a:ext>
            </a:extLst>
          </p:cNvPr>
          <p:cNvSpPr/>
          <p:nvPr/>
        </p:nvSpPr>
        <p:spPr>
          <a:xfrm>
            <a:off x="155905" y="948623"/>
            <a:ext cx="5635295" cy="5646378"/>
          </a:xfrm>
          <a:prstGeom prst="roundRect">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Rounded Corners 13">
            <a:extLst>
              <a:ext uri="{FF2B5EF4-FFF2-40B4-BE49-F238E27FC236}">
                <a16:creationId xmlns="" xmlns:a16="http://schemas.microsoft.com/office/drawing/2014/main" id="{9946ED9A-3004-C9CF-D5AE-C266E235A442}"/>
              </a:ext>
            </a:extLst>
          </p:cNvPr>
          <p:cNvSpPr/>
          <p:nvPr/>
        </p:nvSpPr>
        <p:spPr>
          <a:xfrm>
            <a:off x="1449388" y="243645"/>
            <a:ext cx="4305300" cy="917527"/>
          </a:xfrm>
          <a:prstGeom prst="roundRect">
            <a:avLst>
              <a:gd name="adj" fmla="val 50000"/>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extBox 14">
            <a:extLst>
              <a:ext uri="{FF2B5EF4-FFF2-40B4-BE49-F238E27FC236}">
                <a16:creationId xmlns="" xmlns:a16="http://schemas.microsoft.com/office/drawing/2014/main" id="{42E071CF-8372-763E-6466-045989B461EE}"/>
              </a:ext>
            </a:extLst>
          </p:cNvPr>
          <p:cNvSpPr txBox="1"/>
          <p:nvPr/>
        </p:nvSpPr>
        <p:spPr>
          <a:xfrm>
            <a:off x="-289242" y="344492"/>
            <a:ext cx="6096000" cy="622222"/>
          </a:xfrm>
          <a:prstGeom prst="rect">
            <a:avLst/>
          </a:prstGeom>
          <a:noFill/>
        </p:spPr>
        <p:txBody>
          <a:bodyPr wrap="square">
            <a:spAutoFit/>
          </a:bodyPr>
          <a:lstStyle/>
          <a:p>
            <a:pPr algn="just" rtl="1">
              <a:lnSpc>
                <a:spcPct val="115000"/>
              </a:lnSpc>
              <a:spcAft>
                <a:spcPts val="1000"/>
              </a:spcAft>
            </a:pPr>
            <a:r>
              <a:rPr lang="ar-SA" sz="3200" b="1" dirty="0">
                <a:effectLst/>
                <a:latin typeface="Calibri" panose="020F0502020204030204" pitchFamily="34" charset="0"/>
                <a:ea typeface="Calibri" panose="020F0502020204030204" pitchFamily="34" charset="0"/>
                <a:cs typeface="Arial" panose="020B0604020202020204" pitchFamily="34" charset="0"/>
              </a:rPr>
              <a:t>مبادئ الحوكمة المصرفية: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6" name="Diagram 15">
            <a:extLst>
              <a:ext uri="{FF2B5EF4-FFF2-40B4-BE49-F238E27FC236}">
                <a16:creationId xmlns="" xmlns:a16="http://schemas.microsoft.com/office/drawing/2014/main" id="{FF39F279-9F4E-EFC3-73F4-D799F999F75E}"/>
              </a:ext>
            </a:extLst>
          </p:cNvPr>
          <p:cNvGraphicFramePr/>
          <p:nvPr>
            <p:extLst>
              <p:ext uri="{D42A27DB-BD31-4B8C-83A1-F6EECF244321}">
                <p14:modId xmlns:p14="http://schemas.microsoft.com/office/powerpoint/2010/main" val="437542421"/>
              </p:ext>
            </p:extLst>
          </p:nvPr>
        </p:nvGraphicFramePr>
        <p:xfrm>
          <a:off x="-2517292" y="1130042"/>
          <a:ext cx="10728960" cy="5186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8" name="Straight Connector 17">
            <a:extLst>
              <a:ext uri="{FF2B5EF4-FFF2-40B4-BE49-F238E27FC236}">
                <a16:creationId xmlns="" xmlns:a16="http://schemas.microsoft.com/office/drawing/2014/main" id="{AD472B06-8256-CB8B-6048-89850CFB2764}"/>
              </a:ext>
            </a:extLst>
          </p:cNvPr>
          <p:cNvCxnSpPr/>
          <p:nvPr/>
        </p:nvCxnSpPr>
        <p:spPr>
          <a:xfrm>
            <a:off x="6115050" y="541853"/>
            <a:ext cx="0" cy="5774294"/>
          </a:xfrm>
          <a:prstGeom prst="line">
            <a:avLst/>
          </a:prstGeom>
          <a:ln w="57150">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48501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right)">
                                      <p:cBhvr>
                                        <p:cTn id="7" dur="500"/>
                                        <p:tgtEl>
                                          <p:spTgt spid="10">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right)">
                                      <p:cBhvr>
                                        <p:cTn id="11" dur="500"/>
                                        <p:tgtEl>
                                          <p:spTgt spid="11">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wipe(right)">
                                      <p:cBhvr>
                                        <p:cTn id="15" dur="500"/>
                                        <p:tgtEl>
                                          <p:spTgt spid="15">
                                            <p:txEl>
                                              <p:pRg st="0" end="0"/>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6">
                                            <p:graphicEl>
                                              <a:dgm id="{B095C823-AC0C-48D0-90F6-50C60E37E1E2}"/>
                                            </p:graphicEl>
                                          </p:spTgt>
                                        </p:tgtEl>
                                        <p:attrNameLst>
                                          <p:attrName>style.visibility</p:attrName>
                                        </p:attrNameLst>
                                      </p:cBhvr>
                                      <p:to>
                                        <p:strVal val="visible"/>
                                      </p:to>
                                    </p:set>
                                    <p:animEffect transition="in" filter="wipe(right)">
                                      <p:cBhvr>
                                        <p:cTn id="19" dur="500"/>
                                        <p:tgtEl>
                                          <p:spTgt spid="16">
                                            <p:graphicEl>
                                              <a:dgm id="{B095C823-AC0C-48D0-90F6-50C60E37E1E2}"/>
                                            </p:graphic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6">
                                            <p:graphicEl>
                                              <a:dgm id="{4CC2B69D-98C8-4316-967E-CD1FDC1F3F51}"/>
                                            </p:graphicEl>
                                          </p:spTgt>
                                        </p:tgtEl>
                                        <p:attrNameLst>
                                          <p:attrName>style.visibility</p:attrName>
                                        </p:attrNameLst>
                                      </p:cBhvr>
                                      <p:to>
                                        <p:strVal val="visible"/>
                                      </p:to>
                                    </p:set>
                                    <p:animEffect transition="in" filter="wipe(right)">
                                      <p:cBhvr>
                                        <p:cTn id="23" dur="500"/>
                                        <p:tgtEl>
                                          <p:spTgt spid="16">
                                            <p:graphicEl>
                                              <a:dgm id="{4CC2B69D-98C8-4316-967E-CD1FDC1F3F51}"/>
                                            </p:graphic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6">
                                            <p:graphicEl>
                                              <a:dgm id="{9C2E70D4-A948-48EA-92E9-DBDF278B7131}"/>
                                            </p:graphicEl>
                                          </p:spTgt>
                                        </p:tgtEl>
                                        <p:attrNameLst>
                                          <p:attrName>style.visibility</p:attrName>
                                        </p:attrNameLst>
                                      </p:cBhvr>
                                      <p:to>
                                        <p:strVal val="visible"/>
                                      </p:to>
                                    </p:set>
                                    <p:animEffect transition="in" filter="wipe(right)">
                                      <p:cBhvr>
                                        <p:cTn id="27" dur="500"/>
                                        <p:tgtEl>
                                          <p:spTgt spid="16">
                                            <p:graphicEl>
                                              <a:dgm id="{9C2E70D4-A948-48EA-92E9-DBDF278B7131}"/>
                                            </p:graphic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6">
                                            <p:graphicEl>
                                              <a:dgm id="{C57E17F3-BF4D-4610-AE32-868298508D5F}"/>
                                            </p:graphicEl>
                                          </p:spTgt>
                                        </p:tgtEl>
                                        <p:attrNameLst>
                                          <p:attrName>style.visibility</p:attrName>
                                        </p:attrNameLst>
                                      </p:cBhvr>
                                      <p:to>
                                        <p:strVal val="visible"/>
                                      </p:to>
                                    </p:set>
                                    <p:animEffect transition="in" filter="wipe(right)">
                                      <p:cBhvr>
                                        <p:cTn id="31" dur="500"/>
                                        <p:tgtEl>
                                          <p:spTgt spid="16">
                                            <p:graphicEl>
                                              <a:dgm id="{C57E17F3-BF4D-4610-AE32-868298508D5F}"/>
                                            </p:graphicEl>
                                          </p:spTgt>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6">
                                            <p:graphicEl>
                                              <a:dgm id="{CF1046FB-8494-417E-A6C6-4EC996EE84D5}"/>
                                            </p:graphicEl>
                                          </p:spTgt>
                                        </p:tgtEl>
                                        <p:attrNameLst>
                                          <p:attrName>style.visibility</p:attrName>
                                        </p:attrNameLst>
                                      </p:cBhvr>
                                      <p:to>
                                        <p:strVal val="visible"/>
                                      </p:to>
                                    </p:set>
                                    <p:animEffect transition="in" filter="wipe(right)">
                                      <p:cBhvr>
                                        <p:cTn id="35" dur="500"/>
                                        <p:tgtEl>
                                          <p:spTgt spid="16">
                                            <p:graphicEl>
                                              <a:dgm id="{CF1046FB-8494-417E-A6C6-4EC996EE84D5}"/>
                                            </p:graphicEl>
                                          </p:spTgt>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6">
                                            <p:graphicEl>
                                              <a:dgm id="{4E99E166-F370-4493-A187-A689CA2492A1}"/>
                                            </p:graphicEl>
                                          </p:spTgt>
                                        </p:tgtEl>
                                        <p:attrNameLst>
                                          <p:attrName>style.visibility</p:attrName>
                                        </p:attrNameLst>
                                      </p:cBhvr>
                                      <p:to>
                                        <p:strVal val="visible"/>
                                      </p:to>
                                    </p:set>
                                    <p:animEffect transition="in" filter="wipe(right)">
                                      <p:cBhvr>
                                        <p:cTn id="39" dur="500"/>
                                        <p:tgtEl>
                                          <p:spTgt spid="16">
                                            <p:graphicEl>
                                              <a:dgm id="{4E99E166-F370-4493-A187-A689CA2492A1}"/>
                                            </p:graphicEl>
                                          </p:spTgt>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6">
                                            <p:graphicEl>
                                              <a:dgm id="{BD92FC36-E39A-4E3A-943D-17468F555361}"/>
                                            </p:graphicEl>
                                          </p:spTgt>
                                        </p:tgtEl>
                                        <p:attrNameLst>
                                          <p:attrName>style.visibility</p:attrName>
                                        </p:attrNameLst>
                                      </p:cBhvr>
                                      <p:to>
                                        <p:strVal val="visible"/>
                                      </p:to>
                                    </p:set>
                                    <p:animEffect transition="in" filter="wipe(right)">
                                      <p:cBhvr>
                                        <p:cTn id="43" dur="500"/>
                                        <p:tgtEl>
                                          <p:spTgt spid="16">
                                            <p:graphicEl>
                                              <a:dgm id="{BD92FC36-E39A-4E3A-943D-17468F555361}"/>
                                            </p:graphicEl>
                                          </p:spTgt>
                                        </p:tgtEl>
                                      </p:cBhvr>
                                    </p:animEffect>
                                  </p:childTnLst>
                                </p:cTn>
                              </p:par>
                            </p:childTnLst>
                          </p:cTn>
                        </p:par>
                        <p:par>
                          <p:cTn id="44" fill="hold">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16">
                                            <p:graphicEl>
                                              <a:dgm id="{4103F911-C65F-4F1C-81A5-0456439C71E3}"/>
                                            </p:graphicEl>
                                          </p:spTgt>
                                        </p:tgtEl>
                                        <p:attrNameLst>
                                          <p:attrName>style.visibility</p:attrName>
                                        </p:attrNameLst>
                                      </p:cBhvr>
                                      <p:to>
                                        <p:strVal val="visible"/>
                                      </p:to>
                                    </p:set>
                                    <p:animEffect transition="in" filter="wipe(right)">
                                      <p:cBhvr>
                                        <p:cTn id="47" dur="500"/>
                                        <p:tgtEl>
                                          <p:spTgt spid="16">
                                            <p:graphicEl>
                                              <a:dgm id="{4103F911-C65F-4F1C-81A5-0456439C71E3}"/>
                                            </p:graphicEl>
                                          </p:spTgt>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6">
                                            <p:graphicEl>
                                              <a:dgm id="{32EA3D29-CE6A-4A5A-B0B8-80E061B654EF}"/>
                                            </p:graphicEl>
                                          </p:spTgt>
                                        </p:tgtEl>
                                        <p:attrNameLst>
                                          <p:attrName>style.visibility</p:attrName>
                                        </p:attrNameLst>
                                      </p:cBhvr>
                                      <p:to>
                                        <p:strVal val="visible"/>
                                      </p:to>
                                    </p:set>
                                    <p:animEffect transition="in" filter="wipe(right)">
                                      <p:cBhvr>
                                        <p:cTn id="51" dur="500"/>
                                        <p:tgtEl>
                                          <p:spTgt spid="16">
                                            <p:graphicEl>
                                              <a:dgm id="{32EA3D29-CE6A-4A5A-B0B8-80E061B654EF}"/>
                                            </p:graphicEl>
                                          </p:spTgt>
                                        </p:tgtEl>
                                      </p:cBhvr>
                                    </p:animEffect>
                                  </p:childTnLst>
                                </p:cTn>
                              </p:par>
                            </p:childTnLst>
                          </p:cTn>
                        </p:par>
                        <p:par>
                          <p:cTn id="52" fill="hold">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16">
                                            <p:graphicEl>
                                              <a:dgm id="{FFE38E37-3D5B-4D98-BF5B-F0563781474B}"/>
                                            </p:graphicEl>
                                          </p:spTgt>
                                        </p:tgtEl>
                                        <p:attrNameLst>
                                          <p:attrName>style.visibility</p:attrName>
                                        </p:attrNameLst>
                                      </p:cBhvr>
                                      <p:to>
                                        <p:strVal val="visible"/>
                                      </p:to>
                                    </p:set>
                                    <p:animEffect transition="in" filter="wipe(right)">
                                      <p:cBhvr>
                                        <p:cTn id="55" dur="500"/>
                                        <p:tgtEl>
                                          <p:spTgt spid="16">
                                            <p:graphicEl>
                                              <a:dgm id="{FFE38E37-3D5B-4D98-BF5B-F0563781474B}"/>
                                            </p:graphicEl>
                                          </p:spTgt>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16">
                                            <p:graphicEl>
                                              <a:dgm id="{0BCFBD8B-25BE-4BFC-9D4F-1D397E053842}"/>
                                            </p:graphicEl>
                                          </p:spTgt>
                                        </p:tgtEl>
                                        <p:attrNameLst>
                                          <p:attrName>style.visibility</p:attrName>
                                        </p:attrNameLst>
                                      </p:cBhvr>
                                      <p:to>
                                        <p:strVal val="visible"/>
                                      </p:to>
                                    </p:set>
                                    <p:animEffect transition="in" filter="wipe(right)">
                                      <p:cBhvr>
                                        <p:cTn id="59" dur="500"/>
                                        <p:tgtEl>
                                          <p:spTgt spid="16">
                                            <p:graphicEl>
                                              <a:dgm id="{0BCFBD8B-25BE-4BFC-9D4F-1D397E053842}"/>
                                            </p:graphicEl>
                                          </p:spTgt>
                                        </p:tgtEl>
                                      </p:cBhvr>
                                    </p:animEffect>
                                  </p:childTnLst>
                                </p:cTn>
                              </p:par>
                            </p:childTnLst>
                          </p:cTn>
                        </p:par>
                        <p:par>
                          <p:cTn id="60" fill="hold">
                            <p:stCondLst>
                              <p:cond delay="7000"/>
                            </p:stCondLst>
                            <p:childTnLst>
                              <p:par>
                                <p:cTn id="61" presetID="22" presetClass="entr" presetSubtype="2" fill="hold" grpId="0" nodeType="afterEffect">
                                  <p:stCondLst>
                                    <p:cond delay="0"/>
                                  </p:stCondLst>
                                  <p:childTnLst>
                                    <p:set>
                                      <p:cBhvr>
                                        <p:cTn id="62" dur="1" fill="hold">
                                          <p:stCondLst>
                                            <p:cond delay="0"/>
                                          </p:stCondLst>
                                        </p:cTn>
                                        <p:tgtEl>
                                          <p:spTgt spid="16">
                                            <p:graphicEl>
                                              <a:dgm id="{CAAFE32A-40FB-4956-8697-481A4E0DEDC6}"/>
                                            </p:graphicEl>
                                          </p:spTgt>
                                        </p:tgtEl>
                                        <p:attrNameLst>
                                          <p:attrName>style.visibility</p:attrName>
                                        </p:attrNameLst>
                                      </p:cBhvr>
                                      <p:to>
                                        <p:strVal val="visible"/>
                                      </p:to>
                                    </p:set>
                                    <p:animEffect transition="in" filter="wipe(right)">
                                      <p:cBhvr>
                                        <p:cTn id="63" dur="500"/>
                                        <p:tgtEl>
                                          <p:spTgt spid="16">
                                            <p:graphicEl>
                                              <a:dgm id="{CAAFE32A-40FB-4956-8697-481A4E0DEDC6}"/>
                                            </p:graphicEl>
                                          </p:spTgt>
                                        </p:tgtEl>
                                      </p:cBhvr>
                                    </p:animEffect>
                                  </p:childTnLst>
                                </p:cTn>
                              </p:par>
                            </p:childTnLst>
                          </p:cTn>
                        </p:par>
                        <p:par>
                          <p:cTn id="64" fill="hold">
                            <p:stCondLst>
                              <p:cond delay="7500"/>
                            </p:stCondLst>
                            <p:childTnLst>
                              <p:par>
                                <p:cTn id="65" presetID="22" presetClass="entr" presetSubtype="2" fill="hold" grpId="0" nodeType="afterEffect">
                                  <p:stCondLst>
                                    <p:cond delay="0"/>
                                  </p:stCondLst>
                                  <p:childTnLst>
                                    <p:set>
                                      <p:cBhvr>
                                        <p:cTn id="66" dur="1" fill="hold">
                                          <p:stCondLst>
                                            <p:cond delay="0"/>
                                          </p:stCondLst>
                                        </p:cTn>
                                        <p:tgtEl>
                                          <p:spTgt spid="16">
                                            <p:graphicEl>
                                              <a:dgm id="{A23D574F-977D-4E8D-8754-46A88D4BA1D5}"/>
                                            </p:graphicEl>
                                          </p:spTgt>
                                        </p:tgtEl>
                                        <p:attrNameLst>
                                          <p:attrName>style.visibility</p:attrName>
                                        </p:attrNameLst>
                                      </p:cBhvr>
                                      <p:to>
                                        <p:strVal val="visible"/>
                                      </p:to>
                                    </p:set>
                                    <p:animEffect transition="in" filter="wipe(right)">
                                      <p:cBhvr>
                                        <p:cTn id="67" dur="500"/>
                                        <p:tgtEl>
                                          <p:spTgt spid="16">
                                            <p:graphicEl>
                                              <a:dgm id="{A23D574F-977D-4E8D-8754-46A88D4BA1D5}"/>
                                            </p:graphicEl>
                                          </p:spTgt>
                                        </p:tgtEl>
                                      </p:cBhvr>
                                    </p:animEffect>
                                  </p:childTnLst>
                                </p:cTn>
                              </p:par>
                            </p:childTnLst>
                          </p:cTn>
                        </p:par>
                        <p:par>
                          <p:cTn id="68" fill="hold">
                            <p:stCondLst>
                              <p:cond delay="8000"/>
                            </p:stCondLst>
                            <p:childTnLst>
                              <p:par>
                                <p:cTn id="69" presetID="22" presetClass="entr" presetSubtype="2" fill="hold" grpId="0" nodeType="afterEffect">
                                  <p:stCondLst>
                                    <p:cond delay="0"/>
                                  </p:stCondLst>
                                  <p:childTnLst>
                                    <p:set>
                                      <p:cBhvr>
                                        <p:cTn id="70" dur="1" fill="hold">
                                          <p:stCondLst>
                                            <p:cond delay="0"/>
                                          </p:stCondLst>
                                        </p:cTn>
                                        <p:tgtEl>
                                          <p:spTgt spid="16">
                                            <p:graphicEl>
                                              <a:dgm id="{CE2C079C-93E1-4022-A82F-755CDED59529}"/>
                                            </p:graphicEl>
                                          </p:spTgt>
                                        </p:tgtEl>
                                        <p:attrNameLst>
                                          <p:attrName>style.visibility</p:attrName>
                                        </p:attrNameLst>
                                      </p:cBhvr>
                                      <p:to>
                                        <p:strVal val="visible"/>
                                      </p:to>
                                    </p:set>
                                    <p:animEffect transition="in" filter="wipe(right)">
                                      <p:cBhvr>
                                        <p:cTn id="71" dur="500"/>
                                        <p:tgtEl>
                                          <p:spTgt spid="16">
                                            <p:graphicEl>
                                              <a:dgm id="{CE2C079C-93E1-4022-A82F-755CDED59529}"/>
                                            </p:graphicEl>
                                          </p:spTgt>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6">
                                            <p:graphicEl>
                                              <a:dgm id="{9BD0A196-8498-4C30-82E8-4AF97D866FD1}"/>
                                            </p:graphicEl>
                                          </p:spTgt>
                                        </p:tgtEl>
                                        <p:attrNameLst>
                                          <p:attrName>style.visibility</p:attrName>
                                        </p:attrNameLst>
                                      </p:cBhvr>
                                      <p:to>
                                        <p:strVal val="visible"/>
                                      </p:to>
                                    </p:set>
                                    <p:animEffect transition="in" filter="wipe(right)">
                                      <p:cBhvr>
                                        <p:cTn id="75" dur="500"/>
                                        <p:tgtEl>
                                          <p:spTgt spid="16">
                                            <p:graphicEl>
                                              <a:dgm id="{9BD0A196-8498-4C30-82E8-4AF97D866FD1}"/>
                                            </p:graphicEl>
                                          </p:spTgt>
                                        </p:tgtEl>
                                      </p:cBhvr>
                                    </p:animEffect>
                                  </p:childTnLst>
                                </p:cTn>
                              </p:par>
                            </p:childTnLst>
                          </p:cTn>
                        </p:par>
                        <p:par>
                          <p:cTn id="76" fill="hold">
                            <p:stCondLst>
                              <p:cond delay="9000"/>
                            </p:stCondLst>
                            <p:childTnLst>
                              <p:par>
                                <p:cTn id="77" presetID="22" presetClass="entr" presetSubtype="2" fill="hold" grpId="0" nodeType="afterEffect">
                                  <p:stCondLst>
                                    <p:cond delay="0"/>
                                  </p:stCondLst>
                                  <p:childTnLst>
                                    <p:set>
                                      <p:cBhvr>
                                        <p:cTn id="78" dur="1" fill="hold">
                                          <p:stCondLst>
                                            <p:cond delay="0"/>
                                          </p:stCondLst>
                                        </p:cTn>
                                        <p:tgtEl>
                                          <p:spTgt spid="16">
                                            <p:graphicEl>
                                              <a:dgm id="{FF33D8E7-5C22-4D66-A1BD-D37271CC8DD5}"/>
                                            </p:graphicEl>
                                          </p:spTgt>
                                        </p:tgtEl>
                                        <p:attrNameLst>
                                          <p:attrName>style.visibility</p:attrName>
                                        </p:attrNameLst>
                                      </p:cBhvr>
                                      <p:to>
                                        <p:strVal val="visible"/>
                                      </p:to>
                                    </p:set>
                                    <p:animEffect transition="in" filter="wipe(right)">
                                      <p:cBhvr>
                                        <p:cTn id="79" dur="500"/>
                                        <p:tgtEl>
                                          <p:spTgt spid="16">
                                            <p:graphicEl>
                                              <a:dgm id="{FF33D8E7-5C22-4D66-A1BD-D37271CC8DD5}"/>
                                            </p:graphicEl>
                                          </p:spTgt>
                                        </p:tgtEl>
                                      </p:cBhvr>
                                    </p:animEffect>
                                  </p:childTnLst>
                                </p:cTn>
                              </p:par>
                            </p:childTnLst>
                          </p:cTn>
                        </p:par>
                        <p:par>
                          <p:cTn id="80" fill="hold">
                            <p:stCondLst>
                              <p:cond delay="9500"/>
                            </p:stCondLst>
                            <p:childTnLst>
                              <p:par>
                                <p:cTn id="81" presetID="22" presetClass="entr" presetSubtype="2" fill="hold" grpId="0" nodeType="afterEffect">
                                  <p:stCondLst>
                                    <p:cond delay="0"/>
                                  </p:stCondLst>
                                  <p:childTnLst>
                                    <p:set>
                                      <p:cBhvr>
                                        <p:cTn id="82" dur="1" fill="hold">
                                          <p:stCondLst>
                                            <p:cond delay="0"/>
                                          </p:stCondLst>
                                        </p:cTn>
                                        <p:tgtEl>
                                          <p:spTgt spid="16">
                                            <p:graphicEl>
                                              <a:dgm id="{A8C22CFC-BA06-48B9-8C50-F608FD97DAA5}"/>
                                            </p:graphicEl>
                                          </p:spTgt>
                                        </p:tgtEl>
                                        <p:attrNameLst>
                                          <p:attrName>style.visibility</p:attrName>
                                        </p:attrNameLst>
                                      </p:cBhvr>
                                      <p:to>
                                        <p:strVal val="visible"/>
                                      </p:to>
                                    </p:set>
                                    <p:animEffect transition="in" filter="wipe(right)">
                                      <p:cBhvr>
                                        <p:cTn id="83" dur="500"/>
                                        <p:tgtEl>
                                          <p:spTgt spid="16">
                                            <p:graphicEl>
                                              <a:dgm id="{A8C22CFC-BA06-48B9-8C50-F608FD97DAA5}"/>
                                            </p:graphicEl>
                                          </p:spTgt>
                                        </p:tgtEl>
                                      </p:cBhvr>
                                    </p:animEffect>
                                  </p:childTnLst>
                                </p:cTn>
                              </p:par>
                            </p:childTnLst>
                          </p:cTn>
                        </p:par>
                        <p:par>
                          <p:cTn id="84" fill="hold">
                            <p:stCondLst>
                              <p:cond delay="10000"/>
                            </p:stCondLst>
                            <p:childTnLst>
                              <p:par>
                                <p:cTn id="85" presetID="22" presetClass="entr" presetSubtype="2" fill="hold" grpId="0" nodeType="afterEffect">
                                  <p:stCondLst>
                                    <p:cond delay="0"/>
                                  </p:stCondLst>
                                  <p:childTnLst>
                                    <p:set>
                                      <p:cBhvr>
                                        <p:cTn id="86" dur="1" fill="hold">
                                          <p:stCondLst>
                                            <p:cond delay="0"/>
                                          </p:stCondLst>
                                        </p:cTn>
                                        <p:tgtEl>
                                          <p:spTgt spid="16">
                                            <p:graphicEl>
                                              <a:dgm id="{CCE6FFBF-CD11-450A-B701-A313A7F8D80F}"/>
                                            </p:graphicEl>
                                          </p:spTgt>
                                        </p:tgtEl>
                                        <p:attrNameLst>
                                          <p:attrName>style.visibility</p:attrName>
                                        </p:attrNameLst>
                                      </p:cBhvr>
                                      <p:to>
                                        <p:strVal val="visible"/>
                                      </p:to>
                                    </p:set>
                                    <p:animEffect transition="in" filter="wipe(right)">
                                      <p:cBhvr>
                                        <p:cTn id="87" dur="500"/>
                                        <p:tgtEl>
                                          <p:spTgt spid="16">
                                            <p:graphicEl>
                                              <a:dgm id="{CCE6FFBF-CD11-450A-B701-A313A7F8D80F}"/>
                                            </p:graphicEl>
                                          </p:spTgt>
                                        </p:tgtEl>
                                      </p:cBhvr>
                                    </p:animEffect>
                                  </p:childTnLst>
                                </p:cTn>
                              </p:par>
                            </p:childTnLst>
                          </p:cTn>
                        </p:par>
                        <p:par>
                          <p:cTn id="88" fill="hold">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16">
                                            <p:graphicEl>
                                              <a:dgm id="{F2DE234F-291A-412D-BF5E-524AD32030EF}"/>
                                            </p:graphicEl>
                                          </p:spTgt>
                                        </p:tgtEl>
                                        <p:attrNameLst>
                                          <p:attrName>style.visibility</p:attrName>
                                        </p:attrNameLst>
                                      </p:cBhvr>
                                      <p:to>
                                        <p:strVal val="visible"/>
                                      </p:to>
                                    </p:set>
                                    <p:animEffect transition="in" filter="wipe(right)">
                                      <p:cBhvr>
                                        <p:cTn id="91" dur="500"/>
                                        <p:tgtEl>
                                          <p:spTgt spid="16">
                                            <p:graphicEl>
                                              <a:dgm id="{F2DE234F-291A-412D-BF5E-524AD32030EF}"/>
                                            </p:graphicEl>
                                          </p:spTgt>
                                        </p:tgtEl>
                                      </p:cBhvr>
                                    </p:animEffect>
                                  </p:childTnLst>
                                </p:cTn>
                              </p:par>
                            </p:childTnLst>
                          </p:cTn>
                        </p:par>
                        <p:par>
                          <p:cTn id="92" fill="hold">
                            <p:stCondLst>
                              <p:cond delay="11000"/>
                            </p:stCondLst>
                            <p:childTnLst>
                              <p:par>
                                <p:cTn id="93" presetID="22" presetClass="entr" presetSubtype="2" fill="hold" grpId="0" nodeType="afterEffect">
                                  <p:stCondLst>
                                    <p:cond delay="0"/>
                                  </p:stCondLst>
                                  <p:childTnLst>
                                    <p:set>
                                      <p:cBhvr>
                                        <p:cTn id="94" dur="1" fill="hold">
                                          <p:stCondLst>
                                            <p:cond delay="0"/>
                                          </p:stCondLst>
                                        </p:cTn>
                                        <p:tgtEl>
                                          <p:spTgt spid="16">
                                            <p:graphicEl>
                                              <a:dgm id="{D363A239-7078-4E83-9911-8EB8AA694064}"/>
                                            </p:graphicEl>
                                          </p:spTgt>
                                        </p:tgtEl>
                                        <p:attrNameLst>
                                          <p:attrName>style.visibility</p:attrName>
                                        </p:attrNameLst>
                                      </p:cBhvr>
                                      <p:to>
                                        <p:strVal val="visible"/>
                                      </p:to>
                                    </p:set>
                                    <p:animEffect transition="in" filter="wipe(right)">
                                      <p:cBhvr>
                                        <p:cTn id="95" dur="500"/>
                                        <p:tgtEl>
                                          <p:spTgt spid="16">
                                            <p:graphicEl>
                                              <a:dgm id="{D363A239-7078-4E83-9911-8EB8AA694064}"/>
                                            </p:graphicEl>
                                          </p:spTgt>
                                        </p:tgtEl>
                                      </p:cBhvr>
                                    </p:animEffect>
                                  </p:childTnLst>
                                </p:cTn>
                              </p:par>
                            </p:childTnLst>
                          </p:cTn>
                        </p:par>
                        <p:par>
                          <p:cTn id="96" fill="hold">
                            <p:stCondLst>
                              <p:cond delay="11500"/>
                            </p:stCondLst>
                            <p:childTnLst>
                              <p:par>
                                <p:cTn id="97" presetID="22" presetClass="entr" presetSubtype="2" fill="hold" grpId="0" nodeType="afterEffect">
                                  <p:stCondLst>
                                    <p:cond delay="0"/>
                                  </p:stCondLst>
                                  <p:childTnLst>
                                    <p:set>
                                      <p:cBhvr>
                                        <p:cTn id="98" dur="1" fill="hold">
                                          <p:stCondLst>
                                            <p:cond delay="0"/>
                                          </p:stCondLst>
                                        </p:cTn>
                                        <p:tgtEl>
                                          <p:spTgt spid="16">
                                            <p:graphicEl>
                                              <a:dgm id="{B92B9215-91B3-4F8D-8C13-DF6AEC7C1923}"/>
                                            </p:graphicEl>
                                          </p:spTgt>
                                        </p:tgtEl>
                                        <p:attrNameLst>
                                          <p:attrName>style.visibility</p:attrName>
                                        </p:attrNameLst>
                                      </p:cBhvr>
                                      <p:to>
                                        <p:strVal val="visible"/>
                                      </p:to>
                                    </p:set>
                                    <p:animEffect transition="in" filter="wipe(right)">
                                      <p:cBhvr>
                                        <p:cTn id="99" dur="500"/>
                                        <p:tgtEl>
                                          <p:spTgt spid="16">
                                            <p:graphicEl>
                                              <a:dgm id="{B92B9215-91B3-4F8D-8C13-DF6AEC7C1923}"/>
                                            </p:graphicEl>
                                          </p:spTgt>
                                        </p:tgtEl>
                                      </p:cBhvr>
                                    </p:animEffect>
                                  </p:childTnLst>
                                </p:cTn>
                              </p:par>
                            </p:childTnLst>
                          </p:cTn>
                        </p:par>
                        <p:par>
                          <p:cTn id="100" fill="hold">
                            <p:stCondLst>
                              <p:cond delay="12000"/>
                            </p:stCondLst>
                            <p:childTnLst>
                              <p:par>
                                <p:cTn id="101" presetID="22" presetClass="entr" presetSubtype="2" fill="hold" grpId="0" nodeType="afterEffect">
                                  <p:stCondLst>
                                    <p:cond delay="0"/>
                                  </p:stCondLst>
                                  <p:childTnLst>
                                    <p:set>
                                      <p:cBhvr>
                                        <p:cTn id="102" dur="1" fill="hold">
                                          <p:stCondLst>
                                            <p:cond delay="0"/>
                                          </p:stCondLst>
                                        </p:cTn>
                                        <p:tgtEl>
                                          <p:spTgt spid="16">
                                            <p:graphicEl>
                                              <a:dgm id="{CA9CB5B9-B87F-47DA-9772-E70A0C547750}"/>
                                            </p:graphicEl>
                                          </p:spTgt>
                                        </p:tgtEl>
                                        <p:attrNameLst>
                                          <p:attrName>style.visibility</p:attrName>
                                        </p:attrNameLst>
                                      </p:cBhvr>
                                      <p:to>
                                        <p:strVal val="visible"/>
                                      </p:to>
                                    </p:set>
                                    <p:animEffect transition="in" filter="wipe(right)">
                                      <p:cBhvr>
                                        <p:cTn id="103" dur="500"/>
                                        <p:tgtEl>
                                          <p:spTgt spid="16">
                                            <p:graphicEl>
                                              <a:dgm id="{CA9CB5B9-B87F-47DA-9772-E70A0C547750}"/>
                                            </p:graphicEl>
                                          </p:spTgt>
                                        </p:tgtEl>
                                      </p:cBhvr>
                                    </p:animEffect>
                                  </p:childTnLst>
                                </p:cTn>
                              </p:par>
                            </p:childTnLst>
                          </p:cTn>
                        </p:par>
                        <p:par>
                          <p:cTn id="104" fill="hold">
                            <p:stCondLst>
                              <p:cond delay="12500"/>
                            </p:stCondLst>
                            <p:childTnLst>
                              <p:par>
                                <p:cTn id="105" presetID="22" presetClass="entr" presetSubtype="2" fill="hold" grpId="0" nodeType="afterEffect">
                                  <p:stCondLst>
                                    <p:cond delay="0"/>
                                  </p:stCondLst>
                                  <p:childTnLst>
                                    <p:set>
                                      <p:cBhvr>
                                        <p:cTn id="106" dur="1" fill="hold">
                                          <p:stCondLst>
                                            <p:cond delay="0"/>
                                          </p:stCondLst>
                                        </p:cTn>
                                        <p:tgtEl>
                                          <p:spTgt spid="16">
                                            <p:graphicEl>
                                              <a:dgm id="{5834D490-F863-436F-BD19-03D528F8F46C}"/>
                                            </p:graphicEl>
                                          </p:spTgt>
                                        </p:tgtEl>
                                        <p:attrNameLst>
                                          <p:attrName>style.visibility</p:attrName>
                                        </p:attrNameLst>
                                      </p:cBhvr>
                                      <p:to>
                                        <p:strVal val="visible"/>
                                      </p:to>
                                    </p:set>
                                    <p:animEffect transition="in" filter="wipe(right)">
                                      <p:cBhvr>
                                        <p:cTn id="107" dur="500"/>
                                        <p:tgtEl>
                                          <p:spTgt spid="16">
                                            <p:graphicEl>
                                              <a:dgm id="{5834D490-F863-436F-BD19-03D528F8F46C}"/>
                                            </p:graphicEl>
                                          </p:spTgt>
                                        </p:tgtEl>
                                      </p:cBhvr>
                                    </p:animEffect>
                                  </p:childTnLst>
                                </p:cTn>
                              </p:par>
                            </p:childTnLst>
                          </p:cTn>
                        </p:par>
                        <p:par>
                          <p:cTn id="108" fill="hold">
                            <p:stCondLst>
                              <p:cond delay="13000"/>
                            </p:stCondLst>
                            <p:childTnLst>
                              <p:par>
                                <p:cTn id="109" presetID="22" presetClass="entr" presetSubtype="2" fill="hold" grpId="0" nodeType="afterEffect">
                                  <p:stCondLst>
                                    <p:cond delay="0"/>
                                  </p:stCondLst>
                                  <p:childTnLst>
                                    <p:set>
                                      <p:cBhvr>
                                        <p:cTn id="110" dur="1" fill="hold">
                                          <p:stCondLst>
                                            <p:cond delay="0"/>
                                          </p:stCondLst>
                                        </p:cTn>
                                        <p:tgtEl>
                                          <p:spTgt spid="16">
                                            <p:graphicEl>
                                              <a:dgm id="{E71D6534-D311-4CCC-AC3B-6318805F7B60}"/>
                                            </p:graphicEl>
                                          </p:spTgt>
                                        </p:tgtEl>
                                        <p:attrNameLst>
                                          <p:attrName>style.visibility</p:attrName>
                                        </p:attrNameLst>
                                      </p:cBhvr>
                                      <p:to>
                                        <p:strVal val="visible"/>
                                      </p:to>
                                    </p:set>
                                    <p:animEffect transition="in" filter="wipe(right)">
                                      <p:cBhvr>
                                        <p:cTn id="111" dur="500"/>
                                        <p:tgtEl>
                                          <p:spTgt spid="16">
                                            <p:graphicEl>
                                              <a:dgm id="{E71D6534-D311-4CCC-AC3B-6318805F7B60}"/>
                                            </p:graphicEl>
                                          </p:spTgt>
                                        </p:tgtEl>
                                      </p:cBhvr>
                                    </p:animEffect>
                                  </p:childTnLst>
                                </p:cTn>
                              </p:par>
                            </p:childTnLst>
                          </p:cTn>
                        </p:par>
                        <p:par>
                          <p:cTn id="112" fill="hold">
                            <p:stCondLst>
                              <p:cond delay="13500"/>
                            </p:stCondLst>
                            <p:childTnLst>
                              <p:par>
                                <p:cTn id="113" presetID="22" presetClass="entr" presetSubtype="2" fill="hold" grpId="0" nodeType="afterEffect">
                                  <p:stCondLst>
                                    <p:cond delay="0"/>
                                  </p:stCondLst>
                                  <p:childTnLst>
                                    <p:set>
                                      <p:cBhvr>
                                        <p:cTn id="114" dur="1" fill="hold">
                                          <p:stCondLst>
                                            <p:cond delay="0"/>
                                          </p:stCondLst>
                                        </p:cTn>
                                        <p:tgtEl>
                                          <p:spTgt spid="16">
                                            <p:graphicEl>
                                              <a:dgm id="{914396D2-DED4-4CCF-9810-25FEC3E8A010}"/>
                                            </p:graphicEl>
                                          </p:spTgt>
                                        </p:tgtEl>
                                        <p:attrNameLst>
                                          <p:attrName>style.visibility</p:attrName>
                                        </p:attrNameLst>
                                      </p:cBhvr>
                                      <p:to>
                                        <p:strVal val="visible"/>
                                      </p:to>
                                    </p:set>
                                    <p:animEffect transition="in" filter="wipe(right)">
                                      <p:cBhvr>
                                        <p:cTn id="115" dur="500"/>
                                        <p:tgtEl>
                                          <p:spTgt spid="16">
                                            <p:graphicEl>
                                              <a:dgm id="{914396D2-DED4-4CCF-9810-25FEC3E8A010}"/>
                                            </p:graphicEl>
                                          </p:spTgt>
                                        </p:tgtEl>
                                      </p:cBhvr>
                                    </p:animEffect>
                                  </p:childTnLst>
                                </p:cTn>
                              </p:par>
                            </p:childTnLst>
                          </p:cTn>
                        </p:par>
                        <p:par>
                          <p:cTn id="116" fill="hold">
                            <p:stCondLst>
                              <p:cond delay="14000"/>
                            </p:stCondLst>
                            <p:childTnLst>
                              <p:par>
                                <p:cTn id="117" presetID="22" presetClass="entr" presetSubtype="2" fill="hold" grpId="0" nodeType="afterEffect">
                                  <p:stCondLst>
                                    <p:cond delay="0"/>
                                  </p:stCondLst>
                                  <p:childTnLst>
                                    <p:set>
                                      <p:cBhvr>
                                        <p:cTn id="118" dur="1" fill="hold">
                                          <p:stCondLst>
                                            <p:cond delay="0"/>
                                          </p:stCondLst>
                                        </p:cTn>
                                        <p:tgtEl>
                                          <p:spTgt spid="16">
                                            <p:graphicEl>
                                              <a:dgm id="{6A671102-2662-4F0F-9F1E-CE22B6EC626F}"/>
                                            </p:graphicEl>
                                          </p:spTgt>
                                        </p:tgtEl>
                                        <p:attrNameLst>
                                          <p:attrName>style.visibility</p:attrName>
                                        </p:attrNameLst>
                                      </p:cBhvr>
                                      <p:to>
                                        <p:strVal val="visible"/>
                                      </p:to>
                                    </p:set>
                                    <p:animEffect transition="in" filter="wipe(right)">
                                      <p:cBhvr>
                                        <p:cTn id="119" dur="500"/>
                                        <p:tgtEl>
                                          <p:spTgt spid="16">
                                            <p:graphicEl>
                                              <a:dgm id="{6A671102-2662-4F0F-9F1E-CE22B6EC626F}"/>
                                            </p:graphicEl>
                                          </p:spTgt>
                                        </p:tgtEl>
                                      </p:cBhvr>
                                    </p:animEffect>
                                  </p:childTnLst>
                                </p:cTn>
                              </p:par>
                            </p:childTnLst>
                          </p:cTn>
                        </p:par>
                        <p:par>
                          <p:cTn id="120" fill="hold">
                            <p:stCondLst>
                              <p:cond delay="14500"/>
                            </p:stCondLst>
                            <p:childTnLst>
                              <p:par>
                                <p:cTn id="121" presetID="22" presetClass="entr" presetSubtype="2" fill="hold" grpId="0" nodeType="afterEffect">
                                  <p:stCondLst>
                                    <p:cond delay="0"/>
                                  </p:stCondLst>
                                  <p:childTnLst>
                                    <p:set>
                                      <p:cBhvr>
                                        <p:cTn id="122" dur="1" fill="hold">
                                          <p:stCondLst>
                                            <p:cond delay="0"/>
                                          </p:stCondLst>
                                        </p:cTn>
                                        <p:tgtEl>
                                          <p:spTgt spid="16">
                                            <p:graphicEl>
                                              <a:dgm id="{4B2BD330-0E66-4C8D-9535-7AD671A27E99}"/>
                                            </p:graphicEl>
                                          </p:spTgt>
                                        </p:tgtEl>
                                        <p:attrNameLst>
                                          <p:attrName>style.visibility</p:attrName>
                                        </p:attrNameLst>
                                      </p:cBhvr>
                                      <p:to>
                                        <p:strVal val="visible"/>
                                      </p:to>
                                    </p:set>
                                    <p:animEffect transition="in" filter="wipe(right)">
                                      <p:cBhvr>
                                        <p:cTn id="123" dur="500"/>
                                        <p:tgtEl>
                                          <p:spTgt spid="16">
                                            <p:graphicEl>
                                              <a:dgm id="{4B2BD330-0E66-4C8D-9535-7AD671A27E9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5" grpId="0" build="p"/>
      <p:bldGraphic spid="16"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 xmlns:a16="http://schemas.microsoft.com/office/drawing/2014/main" id="{5A9C5664-1CE4-E6B9-8691-3463DF6B9F14}"/>
              </a:ext>
            </a:extLst>
          </p:cNvPr>
          <p:cNvSpPr/>
          <p:nvPr/>
        </p:nvSpPr>
        <p:spPr>
          <a:xfrm>
            <a:off x="478029" y="1053119"/>
            <a:ext cx="11498623" cy="5579408"/>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Rounded Corners 10">
            <a:extLst>
              <a:ext uri="{FF2B5EF4-FFF2-40B4-BE49-F238E27FC236}">
                <a16:creationId xmlns="" xmlns:a16="http://schemas.microsoft.com/office/drawing/2014/main" id="{21468507-2638-12FB-626C-8F69DF48D0DB}"/>
              </a:ext>
            </a:extLst>
          </p:cNvPr>
          <p:cNvSpPr/>
          <p:nvPr/>
        </p:nvSpPr>
        <p:spPr>
          <a:xfrm>
            <a:off x="4393096" y="126104"/>
            <a:ext cx="7768460" cy="917527"/>
          </a:xfrm>
          <a:prstGeom prst="roundRect">
            <a:avLst>
              <a:gd name="adj" fmla="val 50000"/>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extBox 6">
            <a:extLst>
              <a:ext uri="{FF2B5EF4-FFF2-40B4-BE49-F238E27FC236}">
                <a16:creationId xmlns="" xmlns:a16="http://schemas.microsoft.com/office/drawing/2014/main" id="{98FB8EDB-EDD5-03D1-7EF3-C1876AB4F2B9}"/>
              </a:ext>
            </a:extLst>
          </p:cNvPr>
          <p:cNvSpPr txBox="1"/>
          <p:nvPr/>
        </p:nvSpPr>
        <p:spPr>
          <a:xfrm>
            <a:off x="3448879" y="273756"/>
            <a:ext cx="8448000" cy="622222"/>
          </a:xfrm>
          <a:prstGeom prst="rect">
            <a:avLst/>
          </a:prstGeom>
          <a:noFill/>
        </p:spPr>
        <p:txBody>
          <a:bodyPr wrap="square">
            <a:spAutoFit/>
          </a:bodyPr>
          <a:lstStyle/>
          <a:p>
            <a:pPr algn="just" rtl="1">
              <a:lnSpc>
                <a:spcPct val="115000"/>
              </a:lnSpc>
              <a:spcAft>
                <a:spcPts val="1000"/>
              </a:spcAft>
            </a:pPr>
            <a:r>
              <a:rPr lang="ar-DZ" sz="3200" b="1" dirty="0">
                <a:effectLst/>
                <a:latin typeface="Calibri" panose="020F0502020204030204" pitchFamily="34" charset="0"/>
                <a:ea typeface="Calibri" panose="020F0502020204030204" pitchFamily="34" charset="0"/>
                <a:cs typeface="Arial" panose="020B0604020202020204" pitchFamily="34" charset="0"/>
              </a:rPr>
              <a:t>قائمة البنوك والمؤسسات المالية لغاية جانفي </a:t>
            </a:r>
            <a:r>
              <a:rPr lang="fr-FR" sz="3200" b="1" dirty="0">
                <a:latin typeface="Calibri" panose="020F0502020204030204" pitchFamily="34" charset="0"/>
                <a:ea typeface="Calibri" panose="020F0502020204030204" pitchFamily="34" charset="0"/>
                <a:cs typeface="Arial" panose="020B0604020202020204" pitchFamily="34" charset="0"/>
              </a:rPr>
              <a:t>: </a:t>
            </a:r>
            <a:r>
              <a:rPr lang="fr-FR" sz="3200" b="1" dirty="0">
                <a:effectLst/>
                <a:latin typeface="Calibri" panose="020F0502020204030204" pitchFamily="34" charset="0"/>
                <a:ea typeface="Calibri" panose="020F0502020204030204" pitchFamily="34" charset="0"/>
                <a:cs typeface="Arial" panose="020B0604020202020204" pitchFamily="34" charset="0"/>
              </a:rPr>
              <a:t>2024</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9" name="Diagram 8">
            <a:extLst>
              <a:ext uri="{FF2B5EF4-FFF2-40B4-BE49-F238E27FC236}">
                <a16:creationId xmlns="" xmlns:a16="http://schemas.microsoft.com/office/drawing/2014/main" id="{FEA3204D-14AB-613C-7250-D78E1FF0E33D}"/>
              </a:ext>
            </a:extLst>
          </p:cNvPr>
          <p:cNvGraphicFramePr/>
          <p:nvPr>
            <p:extLst>
              <p:ext uri="{D42A27DB-BD31-4B8C-83A1-F6EECF244321}">
                <p14:modId xmlns:p14="http://schemas.microsoft.com/office/powerpoint/2010/main" val="1918382098"/>
              </p:ext>
            </p:extLst>
          </p:nvPr>
        </p:nvGraphicFramePr>
        <p:xfrm>
          <a:off x="622628" y="1236029"/>
          <a:ext cx="10330069" cy="3748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a:extLst>
              <a:ext uri="{FF2B5EF4-FFF2-40B4-BE49-F238E27FC236}">
                <a16:creationId xmlns="" xmlns:a16="http://schemas.microsoft.com/office/drawing/2014/main" id="{32B68096-903E-C04B-67A7-1C7B39F687D9}"/>
              </a:ext>
            </a:extLst>
          </p:cNvPr>
          <p:cNvSpPr/>
          <p:nvPr/>
        </p:nvSpPr>
        <p:spPr>
          <a:xfrm>
            <a:off x="11896879" y="-1467507"/>
            <a:ext cx="6853084" cy="9793013"/>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Diagram 1">
            <a:extLst>
              <a:ext uri="{FF2B5EF4-FFF2-40B4-BE49-F238E27FC236}">
                <a16:creationId xmlns="" xmlns:a16="http://schemas.microsoft.com/office/drawing/2014/main" id="{F63FF7E0-3145-8194-3E32-48F775701379}"/>
              </a:ext>
            </a:extLst>
          </p:cNvPr>
          <p:cNvGraphicFramePr/>
          <p:nvPr>
            <p:extLst>
              <p:ext uri="{D42A27DB-BD31-4B8C-83A1-F6EECF244321}">
                <p14:modId xmlns:p14="http://schemas.microsoft.com/office/powerpoint/2010/main" val="2174690568"/>
              </p:ext>
            </p:extLst>
          </p:nvPr>
        </p:nvGraphicFramePr>
        <p:xfrm>
          <a:off x="622628" y="4269654"/>
          <a:ext cx="11209422" cy="18528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2714991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graphicEl>
                                              <a:dgm id="{6480BAFF-AABA-44D8-8316-6DB8C7B02510}"/>
                                            </p:graphicEl>
                                          </p:spTgt>
                                        </p:tgtEl>
                                        <p:attrNameLst>
                                          <p:attrName>style.visibility</p:attrName>
                                        </p:attrNameLst>
                                      </p:cBhvr>
                                      <p:to>
                                        <p:strVal val="visible"/>
                                      </p:to>
                                    </p:set>
                                    <p:animEffect transition="in" filter="wipe(right)">
                                      <p:cBhvr>
                                        <p:cTn id="12" dur="500"/>
                                        <p:tgtEl>
                                          <p:spTgt spid="9">
                                            <p:graphicEl>
                                              <a:dgm id="{6480BAFF-AABA-44D8-8316-6DB8C7B0251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graphicEl>
                                              <a:dgm id="{0C999482-F0CE-44C0-94F9-083290C91390}"/>
                                            </p:graphicEl>
                                          </p:spTgt>
                                        </p:tgtEl>
                                        <p:attrNameLst>
                                          <p:attrName>style.visibility</p:attrName>
                                        </p:attrNameLst>
                                      </p:cBhvr>
                                      <p:to>
                                        <p:strVal val="visible"/>
                                      </p:to>
                                    </p:set>
                                    <p:animEffect transition="in" filter="wipe(right)">
                                      <p:cBhvr>
                                        <p:cTn id="17" dur="500"/>
                                        <p:tgtEl>
                                          <p:spTgt spid="9">
                                            <p:graphicEl>
                                              <a:dgm id="{0C999482-F0CE-44C0-94F9-083290C91390}"/>
                                            </p:graphicEl>
                                          </p:spTgt>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9">
                                            <p:graphicEl>
                                              <a:dgm id="{A0842F64-EE79-4F96-A661-FDAC8B487EA8}"/>
                                            </p:graphicEl>
                                          </p:spTgt>
                                        </p:tgtEl>
                                        <p:attrNameLst>
                                          <p:attrName>style.visibility</p:attrName>
                                        </p:attrNameLst>
                                      </p:cBhvr>
                                      <p:to>
                                        <p:strVal val="visible"/>
                                      </p:to>
                                    </p:set>
                                    <p:animEffect transition="in" filter="wipe(right)">
                                      <p:cBhvr>
                                        <p:cTn id="20" dur="500"/>
                                        <p:tgtEl>
                                          <p:spTgt spid="9">
                                            <p:graphicEl>
                                              <a:dgm id="{A0842F64-EE79-4F96-A661-FDAC8B487EA8}"/>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9">
                                            <p:graphicEl>
                                              <a:dgm id="{036033D2-27AF-4D25-91AC-17978BBBCBA3}"/>
                                            </p:graphicEl>
                                          </p:spTgt>
                                        </p:tgtEl>
                                        <p:attrNameLst>
                                          <p:attrName>style.visibility</p:attrName>
                                        </p:attrNameLst>
                                      </p:cBhvr>
                                      <p:to>
                                        <p:strVal val="visible"/>
                                      </p:to>
                                    </p:set>
                                    <p:animEffect transition="in" filter="wipe(right)">
                                      <p:cBhvr>
                                        <p:cTn id="25" dur="500"/>
                                        <p:tgtEl>
                                          <p:spTgt spid="9">
                                            <p:graphicEl>
                                              <a:dgm id="{036033D2-27AF-4D25-91AC-17978BBBCBA3}"/>
                                            </p:graphicEl>
                                          </p:spTgt>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9">
                                            <p:graphicEl>
                                              <a:dgm id="{638D97C3-DE6D-437C-B6E0-BB2857A6040F}"/>
                                            </p:graphicEl>
                                          </p:spTgt>
                                        </p:tgtEl>
                                        <p:attrNameLst>
                                          <p:attrName>style.visibility</p:attrName>
                                        </p:attrNameLst>
                                      </p:cBhvr>
                                      <p:to>
                                        <p:strVal val="visible"/>
                                      </p:to>
                                    </p:set>
                                    <p:animEffect transition="in" filter="wipe(right)">
                                      <p:cBhvr>
                                        <p:cTn id="28" dur="500"/>
                                        <p:tgtEl>
                                          <p:spTgt spid="9">
                                            <p:graphicEl>
                                              <a:dgm id="{638D97C3-DE6D-437C-B6E0-BB2857A6040F}"/>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9">
                                            <p:graphicEl>
                                              <a:dgm id="{CAC9A9F2-49BA-40BA-B034-361FBCC38329}"/>
                                            </p:graphicEl>
                                          </p:spTgt>
                                        </p:tgtEl>
                                        <p:attrNameLst>
                                          <p:attrName>style.visibility</p:attrName>
                                        </p:attrNameLst>
                                      </p:cBhvr>
                                      <p:to>
                                        <p:strVal val="visible"/>
                                      </p:to>
                                    </p:set>
                                    <p:animEffect transition="in" filter="wipe(right)">
                                      <p:cBhvr>
                                        <p:cTn id="33" dur="500"/>
                                        <p:tgtEl>
                                          <p:spTgt spid="9">
                                            <p:graphicEl>
                                              <a:dgm id="{CAC9A9F2-49BA-40BA-B034-361FBCC38329}"/>
                                            </p:graphicEl>
                                          </p:spTgt>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9">
                                            <p:graphicEl>
                                              <a:dgm id="{79765F59-EA12-41D3-B5AC-DB606EEE4B28}"/>
                                            </p:graphicEl>
                                          </p:spTgt>
                                        </p:tgtEl>
                                        <p:attrNameLst>
                                          <p:attrName>style.visibility</p:attrName>
                                        </p:attrNameLst>
                                      </p:cBhvr>
                                      <p:to>
                                        <p:strVal val="visible"/>
                                      </p:to>
                                    </p:set>
                                    <p:animEffect transition="in" filter="wipe(right)">
                                      <p:cBhvr>
                                        <p:cTn id="36" dur="500"/>
                                        <p:tgtEl>
                                          <p:spTgt spid="9">
                                            <p:graphicEl>
                                              <a:dgm id="{79765F59-EA12-41D3-B5AC-DB606EEE4B28}"/>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9">
                                            <p:graphicEl>
                                              <a:dgm id="{ED532526-CDCF-4367-AC6D-4ACD4E12433B}"/>
                                            </p:graphicEl>
                                          </p:spTgt>
                                        </p:tgtEl>
                                        <p:attrNameLst>
                                          <p:attrName>style.visibility</p:attrName>
                                        </p:attrNameLst>
                                      </p:cBhvr>
                                      <p:to>
                                        <p:strVal val="visible"/>
                                      </p:to>
                                    </p:set>
                                    <p:animEffect transition="in" filter="wipe(right)">
                                      <p:cBhvr>
                                        <p:cTn id="41" dur="500"/>
                                        <p:tgtEl>
                                          <p:spTgt spid="9">
                                            <p:graphicEl>
                                              <a:dgm id="{ED532526-CDCF-4367-AC6D-4ACD4E12433B}"/>
                                            </p:graphicEl>
                                          </p:spTgt>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9">
                                            <p:graphicEl>
                                              <a:dgm id="{570C1642-E141-4DEA-AFAD-A39BD5DDAAB4}"/>
                                            </p:graphicEl>
                                          </p:spTgt>
                                        </p:tgtEl>
                                        <p:attrNameLst>
                                          <p:attrName>style.visibility</p:attrName>
                                        </p:attrNameLst>
                                      </p:cBhvr>
                                      <p:to>
                                        <p:strVal val="visible"/>
                                      </p:to>
                                    </p:set>
                                    <p:animEffect transition="in" filter="wipe(right)">
                                      <p:cBhvr>
                                        <p:cTn id="44" dur="500"/>
                                        <p:tgtEl>
                                          <p:spTgt spid="9">
                                            <p:graphicEl>
                                              <a:dgm id="{570C1642-E141-4DEA-AFAD-A39BD5DDAAB4}"/>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9">
                                            <p:graphicEl>
                                              <a:dgm id="{3843CEA8-FD29-4A87-939A-5F6B111B0D37}"/>
                                            </p:graphicEl>
                                          </p:spTgt>
                                        </p:tgtEl>
                                        <p:attrNameLst>
                                          <p:attrName>style.visibility</p:attrName>
                                        </p:attrNameLst>
                                      </p:cBhvr>
                                      <p:to>
                                        <p:strVal val="visible"/>
                                      </p:to>
                                    </p:set>
                                    <p:animEffect transition="in" filter="wipe(right)">
                                      <p:cBhvr>
                                        <p:cTn id="49" dur="500"/>
                                        <p:tgtEl>
                                          <p:spTgt spid="9">
                                            <p:graphicEl>
                                              <a:dgm id="{3843CEA8-FD29-4A87-939A-5F6B111B0D37}"/>
                                            </p:graphicEl>
                                          </p:spTgt>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9">
                                            <p:graphicEl>
                                              <a:dgm id="{2AED97CF-8D94-4C8A-A450-BAF062BB8552}"/>
                                            </p:graphicEl>
                                          </p:spTgt>
                                        </p:tgtEl>
                                        <p:attrNameLst>
                                          <p:attrName>style.visibility</p:attrName>
                                        </p:attrNameLst>
                                      </p:cBhvr>
                                      <p:to>
                                        <p:strVal val="visible"/>
                                      </p:to>
                                    </p:set>
                                    <p:animEffect transition="in" filter="wipe(right)">
                                      <p:cBhvr>
                                        <p:cTn id="52" dur="500"/>
                                        <p:tgtEl>
                                          <p:spTgt spid="9">
                                            <p:graphicEl>
                                              <a:dgm id="{2AED97CF-8D94-4C8A-A450-BAF062BB855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9">
                                            <p:graphicEl>
                                              <a:dgm id="{622EE478-D40E-4241-A260-EE0373224657}"/>
                                            </p:graphicEl>
                                          </p:spTgt>
                                        </p:tgtEl>
                                        <p:attrNameLst>
                                          <p:attrName>style.visibility</p:attrName>
                                        </p:attrNameLst>
                                      </p:cBhvr>
                                      <p:to>
                                        <p:strVal val="visible"/>
                                      </p:to>
                                    </p:set>
                                    <p:animEffect transition="in" filter="wipe(right)">
                                      <p:cBhvr>
                                        <p:cTn id="57" dur="500"/>
                                        <p:tgtEl>
                                          <p:spTgt spid="9">
                                            <p:graphicEl>
                                              <a:dgm id="{622EE478-D40E-4241-A260-EE0373224657}"/>
                                            </p:graphicEl>
                                          </p:spTgt>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9">
                                            <p:graphicEl>
                                              <a:dgm id="{6D2A22F8-5716-4D75-855A-89F20B16A15D}"/>
                                            </p:graphicEl>
                                          </p:spTgt>
                                        </p:tgtEl>
                                        <p:attrNameLst>
                                          <p:attrName>style.visibility</p:attrName>
                                        </p:attrNameLst>
                                      </p:cBhvr>
                                      <p:to>
                                        <p:strVal val="visible"/>
                                      </p:to>
                                    </p:set>
                                    <p:animEffect transition="in" filter="wipe(right)">
                                      <p:cBhvr>
                                        <p:cTn id="60" dur="500"/>
                                        <p:tgtEl>
                                          <p:spTgt spid="9">
                                            <p:graphicEl>
                                              <a:dgm id="{6D2A22F8-5716-4D75-855A-89F20B16A15D}"/>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grpId="0" nodeType="clickEffect">
                                  <p:stCondLst>
                                    <p:cond delay="0"/>
                                  </p:stCondLst>
                                  <p:childTnLst>
                                    <p:set>
                                      <p:cBhvr>
                                        <p:cTn id="64" dur="1" fill="hold">
                                          <p:stCondLst>
                                            <p:cond delay="0"/>
                                          </p:stCondLst>
                                        </p:cTn>
                                        <p:tgtEl>
                                          <p:spTgt spid="9">
                                            <p:graphicEl>
                                              <a:dgm id="{6CC8785B-D468-4B6F-928D-F1B7D6DCD2FA}"/>
                                            </p:graphicEl>
                                          </p:spTgt>
                                        </p:tgtEl>
                                        <p:attrNameLst>
                                          <p:attrName>style.visibility</p:attrName>
                                        </p:attrNameLst>
                                      </p:cBhvr>
                                      <p:to>
                                        <p:strVal val="visible"/>
                                      </p:to>
                                    </p:set>
                                    <p:animEffect transition="in" filter="wipe(right)">
                                      <p:cBhvr>
                                        <p:cTn id="65" dur="500"/>
                                        <p:tgtEl>
                                          <p:spTgt spid="9">
                                            <p:graphicEl>
                                              <a:dgm id="{6CC8785B-D468-4B6F-928D-F1B7D6DCD2FA}"/>
                                            </p:graphicEl>
                                          </p:spTgt>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9">
                                            <p:graphicEl>
                                              <a:dgm id="{7DC25F52-1852-41C9-8938-DE4C927EA0F0}"/>
                                            </p:graphicEl>
                                          </p:spTgt>
                                        </p:tgtEl>
                                        <p:attrNameLst>
                                          <p:attrName>style.visibility</p:attrName>
                                        </p:attrNameLst>
                                      </p:cBhvr>
                                      <p:to>
                                        <p:strVal val="visible"/>
                                      </p:to>
                                    </p:set>
                                    <p:animEffect transition="in" filter="wipe(right)">
                                      <p:cBhvr>
                                        <p:cTn id="68" dur="500"/>
                                        <p:tgtEl>
                                          <p:spTgt spid="9">
                                            <p:graphicEl>
                                              <a:dgm id="{7DC25F52-1852-41C9-8938-DE4C927EA0F0}"/>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9">
                                            <p:graphicEl>
                                              <a:dgm id="{CDBF4349-D4AC-4C45-A1AA-D1ADA76C6EB3}"/>
                                            </p:graphicEl>
                                          </p:spTgt>
                                        </p:tgtEl>
                                        <p:attrNameLst>
                                          <p:attrName>style.visibility</p:attrName>
                                        </p:attrNameLst>
                                      </p:cBhvr>
                                      <p:to>
                                        <p:strVal val="visible"/>
                                      </p:to>
                                    </p:set>
                                    <p:animEffect transition="in" filter="wipe(right)">
                                      <p:cBhvr>
                                        <p:cTn id="73" dur="500"/>
                                        <p:tgtEl>
                                          <p:spTgt spid="9">
                                            <p:graphicEl>
                                              <a:dgm id="{CDBF4349-D4AC-4C45-A1AA-D1ADA76C6EB3}"/>
                                            </p:graphicEl>
                                          </p:spTgt>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9">
                                            <p:graphicEl>
                                              <a:dgm id="{A6BEFD59-4B67-496D-9614-14566EA6DA70}"/>
                                            </p:graphicEl>
                                          </p:spTgt>
                                        </p:tgtEl>
                                        <p:attrNameLst>
                                          <p:attrName>style.visibility</p:attrName>
                                        </p:attrNameLst>
                                      </p:cBhvr>
                                      <p:to>
                                        <p:strVal val="visible"/>
                                      </p:to>
                                    </p:set>
                                    <p:animEffect transition="in" filter="wipe(right)">
                                      <p:cBhvr>
                                        <p:cTn id="76" dur="500"/>
                                        <p:tgtEl>
                                          <p:spTgt spid="9">
                                            <p:graphicEl>
                                              <a:dgm id="{A6BEFD59-4B67-496D-9614-14566EA6DA70}"/>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9">
                                            <p:graphicEl>
                                              <a:dgm id="{22AC6A49-91E7-4BF3-B359-C78F87437D0A}"/>
                                            </p:graphicEl>
                                          </p:spTgt>
                                        </p:tgtEl>
                                        <p:attrNameLst>
                                          <p:attrName>style.visibility</p:attrName>
                                        </p:attrNameLst>
                                      </p:cBhvr>
                                      <p:to>
                                        <p:strVal val="visible"/>
                                      </p:to>
                                    </p:set>
                                    <p:animEffect transition="in" filter="wipe(right)">
                                      <p:cBhvr>
                                        <p:cTn id="81" dur="500"/>
                                        <p:tgtEl>
                                          <p:spTgt spid="9">
                                            <p:graphicEl>
                                              <a:dgm id="{22AC6A49-91E7-4BF3-B359-C78F87437D0A}"/>
                                            </p:graphicEl>
                                          </p:spTgt>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9">
                                            <p:graphicEl>
                                              <a:dgm id="{6403AB9C-42EC-4115-87F2-A446E283071A}"/>
                                            </p:graphicEl>
                                          </p:spTgt>
                                        </p:tgtEl>
                                        <p:attrNameLst>
                                          <p:attrName>style.visibility</p:attrName>
                                        </p:attrNameLst>
                                      </p:cBhvr>
                                      <p:to>
                                        <p:strVal val="visible"/>
                                      </p:to>
                                    </p:set>
                                    <p:animEffect transition="in" filter="wipe(right)">
                                      <p:cBhvr>
                                        <p:cTn id="84" dur="500"/>
                                        <p:tgtEl>
                                          <p:spTgt spid="9">
                                            <p:graphicEl>
                                              <a:dgm id="{6403AB9C-42EC-4115-87F2-A446E283071A}"/>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2" fill="hold" grpId="0" nodeType="clickEffect">
                                  <p:stCondLst>
                                    <p:cond delay="0"/>
                                  </p:stCondLst>
                                  <p:childTnLst>
                                    <p:set>
                                      <p:cBhvr>
                                        <p:cTn id="88" dur="1" fill="hold">
                                          <p:stCondLst>
                                            <p:cond delay="0"/>
                                          </p:stCondLst>
                                        </p:cTn>
                                        <p:tgtEl>
                                          <p:spTgt spid="9">
                                            <p:graphicEl>
                                              <a:dgm id="{7C529092-992D-452A-89FE-C2BD7C858830}"/>
                                            </p:graphicEl>
                                          </p:spTgt>
                                        </p:tgtEl>
                                        <p:attrNameLst>
                                          <p:attrName>style.visibility</p:attrName>
                                        </p:attrNameLst>
                                      </p:cBhvr>
                                      <p:to>
                                        <p:strVal val="visible"/>
                                      </p:to>
                                    </p:set>
                                    <p:animEffect transition="in" filter="wipe(right)">
                                      <p:cBhvr>
                                        <p:cTn id="89" dur="500"/>
                                        <p:tgtEl>
                                          <p:spTgt spid="9">
                                            <p:graphicEl>
                                              <a:dgm id="{7C529092-992D-452A-89FE-C2BD7C858830}"/>
                                            </p:graphicEl>
                                          </p:spTgt>
                                        </p:tgtEl>
                                      </p:cBhvr>
                                    </p:animEffect>
                                  </p:childTnLst>
                                </p:cTn>
                              </p:par>
                              <p:par>
                                <p:cTn id="90" presetID="22" presetClass="entr" presetSubtype="2" fill="hold" grpId="0" nodeType="withEffect">
                                  <p:stCondLst>
                                    <p:cond delay="0"/>
                                  </p:stCondLst>
                                  <p:childTnLst>
                                    <p:set>
                                      <p:cBhvr>
                                        <p:cTn id="91" dur="1" fill="hold">
                                          <p:stCondLst>
                                            <p:cond delay="0"/>
                                          </p:stCondLst>
                                        </p:cTn>
                                        <p:tgtEl>
                                          <p:spTgt spid="9">
                                            <p:graphicEl>
                                              <a:dgm id="{68B5623E-37AD-4FCE-AE27-87D67D56D359}"/>
                                            </p:graphicEl>
                                          </p:spTgt>
                                        </p:tgtEl>
                                        <p:attrNameLst>
                                          <p:attrName>style.visibility</p:attrName>
                                        </p:attrNameLst>
                                      </p:cBhvr>
                                      <p:to>
                                        <p:strVal val="visible"/>
                                      </p:to>
                                    </p:set>
                                    <p:animEffect transition="in" filter="wipe(right)">
                                      <p:cBhvr>
                                        <p:cTn id="92" dur="500"/>
                                        <p:tgtEl>
                                          <p:spTgt spid="9">
                                            <p:graphicEl>
                                              <a:dgm id="{68B5623E-37AD-4FCE-AE27-87D67D56D359}"/>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2" fill="hold" grpId="0" nodeType="clickEffect">
                                  <p:stCondLst>
                                    <p:cond delay="0"/>
                                  </p:stCondLst>
                                  <p:childTnLst>
                                    <p:set>
                                      <p:cBhvr>
                                        <p:cTn id="96" dur="1" fill="hold">
                                          <p:stCondLst>
                                            <p:cond delay="0"/>
                                          </p:stCondLst>
                                        </p:cTn>
                                        <p:tgtEl>
                                          <p:spTgt spid="9">
                                            <p:graphicEl>
                                              <a:dgm id="{8CA3B50F-B33B-4804-82B8-83DB9BED46B3}"/>
                                            </p:graphicEl>
                                          </p:spTgt>
                                        </p:tgtEl>
                                        <p:attrNameLst>
                                          <p:attrName>style.visibility</p:attrName>
                                        </p:attrNameLst>
                                      </p:cBhvr>
                                      <p:to>
                                        <p:strVal val="visible"/>
                                      </p:to>
                                    </p:set>
                                    <p:animEffect transition="in" filter="wipe(right)">
                                      <p:cBhvr>
                                        <p:cTn id="97" dur="500"/>
                                        <p:tgtEl>
                                          <p:spTgt spid="9">
                                            <p:graphicEl>
                                              <a:dgm id="{8CA3B50F-B33B-4804-82B8-83DB9BED46B3}"/>
                                            </p:graphicEl>
                                          </p:spTgt>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9">
                                            <p:graphicEl>
                                              <a:dgm id="{51224B10-F479-4FCF-8A07-1887CEA0932A}"/>
                                            </p:graphicEl>
                                          </p:spTgt>
                                        </p:tgtEl>
                                        <p:attrNameLst>
                                          <p:attrName>style.visibility</p:attrName>
                                        </p:attrNameLst>
                                      </p:cBhvr>
                                      <p:to>
                                        <p:strVal val="visible"/>
                                      </p:to>
                                    </p:set>
                                    <p:animEffect transition="in" filter="wipe(right)">
                                      <p:cBhvr>
                                        <p:cTn id="100" dur="500"/>
                                        <p:tgtEl>
                                          <p:spTgt spid="9">
                                            <p:graphicEl>
                                              <a:dgm id="{51224B10-F479-4FCF-8A07-1887CEA0932A}"/>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9">
                                            <p:graphicEl>
                                              <a:dgm id="{91379ED9-2EA9-4789-BA25-B3FA98CDDEFE}"/>
                                            </p:graphicEl>
                                          </p:spTgt>
                                        </p:tgtEl>
                                        <p:attrNameLst>
                                          <p:attrName>style.visibility</p:attrName>
                                        </p:attrNameLst>
                                      </p:cBhvr>
                                      <p:to>
                                        <p:strVal val="visible"/>
                                      </p:to>
                                    </p:set>
                                    <p:animEffect transition="in" filter="wipe(right)">
                                      <p:cBhvr>
                                        <p:cTn id="105" dur="500"/>
                                        <p:tgtEl>
                                          <p:spTgt spid="9">
                                            <p:graphicEl>
                                              <a:dgm id="{91379ED9-2EA9-4789-BA25-B3FA98CDDEFE}"/>
                                            </p:graphicEl>
                                          </p:spTgt>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9">
                                            <p:graphicEl>
                                              <a:dgm id="{72867729-2ABF-4A39-B868-268CA9CFA0D5}"/>
                                            </p:graphicEl>
                                          </p:spTgt>
                                        </p:tgtEl>
                                        <p:attrNameLst>
                                          <p:attrName>style.visibility</p:attrName>
                                        </p:attrNameLst>
                                      </p:cBhvr>
                                      <p:to>
                                        <p:strVal val="visible"/>
                                      </p:to>
                                    </p:set>
                                    <p:animEffect transition="in" filter="wipe(right)">
                                      <p:cBhvr>
                                        <p:cTn id="108" dur="500"/>
                                        <p:tgtEl>
                                          <p:spTgt spid="9">
                                            <p:graphicEl>
                                              <a:dgm id="{72867729-2ABF-4A39-B868-268CA9CFA0D5}"/>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2" fill="hold" grpId="0" nodeType="clickEffect">
                                  <p:stCondLst>
                                    <p:cond delay="0"/>
                                  </p:stCondLst>
                                  <p:childTnLst>
                                    <p:set>
                                      <p:cBhvr>
                                        <p:cTn id="112" dur="1" fill="hold">
                                          <p:stCondLst>
                                            <p:cond delay="0"/>
                                          </p:stCondLst>
                                        </p:cTn>
                                        <p:tgtEl>
                                          <p:spTgt spid="9">
                                            <p:graphicEl>
                                              <a:dgm id="{D302AD51-0407-44AD-B028-7EF448ABB880}"/>
                                            </p:graphicEl>
                                          </p:spTgt>
                                        </p:tgtEl>
                                        <p:attrNameLst>
                                          <p:attrName>style.visibility</p:attrName>
                                        </p:attrNameLst>
                                      </p:cBhvr>
                                      <p:to>
                                        <p:strVal val="visible"/>
                                      </p:to>
                                    </p:set>
                                    <p:animEffect transition="in" filter="wipe(right)">
                                      <p:cBhvr>
                                        <p:cTn id="113" dur="500"/>
                                        <p:tgtEl>
                                          <p:spTgt spid="9">
                                            <p:graphicEl>
                                              <a:dgm id="{D302AD51-0407-44AD-B028-7EF448ABB880}"/>
                                            </p:graphicEl>
                                          </p:spTgt>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9">
                                            <p:graphicEl>
                                              <a:dgm id="{9ABD9798-DD98-4482-BB18-D455FAC1E483}"/>
                                            </p:graphicEl>
                                          </p:spTgt>
                                        </p:tgtEl>
                                        <p:attrNameLst>
                                          <p:attrName>style.visibility</p:attrName>
                                        </p:attrNameLst>
                                      </p:cBhvr>
                                      <p:to>
                                        <p:strVal val="visible"/>
                                      </p:to>
                                    </p:set>
                                    <p:animEffect transition="in" filter="wipe(right)">
                                      <p:cBhvr>
                                        <p:cTn id="116" dur="500"/>
                                        <p:tgtEl>
                                          <p:spTgt spid="9">
                                            <p:graphicEl>
                                              <a:dgm id="{9ABD9798-DD98-4482-BB18-D455FAC1E483}"/>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9">
                                            <p:graphicEl>
                                              <a:dgm id="{F391897A-29E5-434B-89F6-F3916CAB264C}"/>
                                            </p:graphicEl>
                                          </p:spTgt>
                                        </p:tgtEl>
                                        <p:attrNameLst>
                                          <p:attrName>style.visibility</p:attrName>
                                        </p:attrNameLst>
                                      </p:cBhvr>
                                      <p:to>
                                        <p:strVal val="visible"/>
                                      </p:to>
                                    </p:set>
                                    <p:animEffect transition="in" filter="wipe(right)">
                                      <p:cBhvr>
                                        <p:cTn id="121" dur="500"/>
                                        <p:tgtEl>
                                          <p:spTgt spid="9">
                                            <p:graphicEl>
                                              <a:dgm id="{F391897A-29E5-434B-89F6-F3916CAB264C}"/>
                                            </p:graphicEl>
                                          </p:spTgt>
                                        </p:tgtEl>
                                      </p:cBhvr>
                                    </p:animEffect>
                                  </p:childTnLst>
                                </p:cTn>
                              </p:par>
                              <p:par>
                                <p:cTn id="122" presetID="22" presetClass="entr" presetSubtype="2" fill="hold" grpId="0" nodeType="withEffect">
                                  <p:stCondLst>
                                    <p:cond delay="0"/>
                                  </p:stCondLst>
                                  <p:childTnLst>
                                    <p:set>
                                      <p:cBhvr>
                                        <p:cTn id="123" dur="1" fill="hold">
                                          <p:stCondLst>
                                            <p:cond delay="0"/>
                                          </p:stCondLst>
                                        </p:cTn>
                                        <p:tgtEl>
                                          <p:spTgt spid="9">
                                            <p:graphicEl>
                                              <a:dgm id="{15EC8189-6AF7-4AF1-A50D-8B78BD380B89}"/>
                                            </p:graphicEl>
                                          </p:spTgt>
                                        </p:tgtEl>
                                        <p:attrNameLst>
                                          <p:attrName>style.visibility</p:attrName>
                                        </p:attrNameLst>
                                      </p:cBhvr>
                                      <p:to>
                                        <p:strVal val="visible"/>
                                      </p:to>
                                    </p:set>
                                    <p:animEffect transition="in" filter="wipe(right)">
                                      <p:cBhvr>
                                        <p:cTn id="124" dur="500"/>
                                        <p:tgtEl>
                                          <p:spTgt spid="9">
                                            <p:graphicEl>
                                              <a:dgm id="{15EC8189-6AF7-4AF1-A50D-8B78BD380B89}"/>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2" fill="hold" grpId="0" nodeType="clickEffect">
                                  <p:stCondLst>
                                    <p:cond delay="0"/>
                                  </p:stCondLst>
                                  <p:childTnLst>
                                    <p:set>
                                      <p:cBhvr>
                                        <p:cTn id="128" dur="1" fill="hold">
                                          <p:stCondLst>
                                            <p:cond delay="0"/>
                                          </p:stCondLst>
                                        </p:cTn>
                                        <p:tgtEl>
                                          <p:spTgt spid="9">
                                            <p:graphicEl>
                                              <a:dgm id="{EEDC1E5A-58C9-4307-88AD-AAFA17C76CF8}"/>
                                            </p:graphicEl>
                                          </p:spTgt>
                                        </p:tgtEl>
                                        <p:attrNameLst>
                                          <p:attrName>style.visibility</p:attrName>
                                        </p:attrNameLst>
                                      </p:cBhvr>
                                      <p:to>
                                        <p:strVal val="visible"/>
                                      </p:to>
                                    </p:set>
                                    <p:animEffect transition="in" filter="wipe(right)">
                                      <p:cBhvr>
                                        <p:cTn id="129" dur="500"/>
                                        <p:tgtEl>
                                          <p:spTgt spid="9">
                                            <p:graphicEl>
                                              <a:dgm id="{EEDC1E5A-58C9-4307-88AD-AAFA17C76CF8}"/>
                                            </p:graphicEl>
                                          </p:spTgt>
                                        </p:tgtEl>
                                      </p:cBhvr>
                                    </p:animEffect>
                                  </p:childTnLst>
                                </p:cTn>
                              </p:par>
                              <p:par>
                                <p:cTn id="130" presetID="22" presetClass="entr" presetSubtype="2" fill="hold" grpId="0" nodeType="withEffect">
                                  <p:stCondLst>
                                    <p:cond delay="0"/>
                                  </p:stCondLst>
                                  <p:childTnLst>
                                    <p:set>
                                      <p:cBhvr>
                                        <p:cTn id="131" dur="1" fill="hold">
                                          <p:stCondLst>
                                            <p:cond delay="0"/>
                                          </p:stCondLst>
                                        </p:cTn>
                                        <p:tgtEl>
                                          <p:spTgt spid="9">
                                            <p:graphicEl>
                                              <a:dgm id="{2F9935BE-30D2-4880-9F76-84373A9F94AD}"/>
                                            </p:graphicEl>
                                          </p:spTgt>
                                        </p:tgtEl>
                                        <p:attrNameLst>
                                          <p:attrName>style.visibility</p:attrName>
                                        </p:attrNameLst>
                                      </p:cBhvr>
                                      <p:to>
                                        <p:strVal val="visible"/>
                                      </p:to>
                                    </p:set>
                                    <p:animEffect transition="in" filter="wipe(right)">
                                      <p:cBhvr>
                                        <p:cTn id="132" dur="500"/>
                                        <p:tgtEl>
                                          <p:spTgt spid="9">
                                            <p:graphicEl>
                                              <a:dgm id="{2F9935BE-30D2-4880-9F76-84373A9F94AD}"/>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2" fill="hold" grpId="0" nodeType="clickEffect">
                                  <p:stCondLst>
                                    <p:cond delay="0"/>
                                  </p:stCondLst>
                                  <p:childTnLst>
                                    <p:set>
                                      <p:cBhvr>
                                        <p:cTn id="136" dur="1" fill="hold">
                                          <p:stCondLst>
                                            <p:cond delay="0"/>
                                          </p:stCondLst>
                                        </p:cTn>
                                        <p:tgtEl>
                                          <p:spTgt spid="9">
                                            <p:graphicEl>
                                              <a:dgm id="{B3FB612F-B793-4491-A3F9-7044BADBFD8F}"/>
                                            </p:graphicEl>
                                          </p:spTgt>
                                        </p:tgtEl>
                                        <p:attrNameLst>
                                          <p:attrName>style.visibility</p:attrName>
                                        </p:attrNameLst>
                                      </p:cBhvr>
                                      <p:to>
                                        <p:strVal val="visible"/>
                                      </p:to>
                                    </p:set>
                                    <p:animEffect transition="in" filter="wipe(right)">
                                      <p:cBhvr>
                                        <p:cTn id="137" dur="500"/>
                                        <p:tgtEl>
                                          <p:spTgt spid="9">
                                            <p:graphicEl>
                                              <a:dgm id="{B3FB612F-B793-4491-A3F9-7044BADBFD8F}"/>
                                            </p:graphicEl>
                                          </p:spTgt>
                                        </p:tgtEl>
                                      </p:cBhvr>
                                    </p:animEffect>
                                  </p:childTnLst>
                                </p:cTn>
                              </p:par>
                              <p:par>
                                <p:cTn id="138" presetID="22" presetClass="entr" presetSubtype="2" fill="hold" grpId="0" nodeType="withEffect">
                                  <p:stCondLst>
                                    <p:cond delay="0"/>
                                  </p:stCondLst>
                                  <p:childTnLst>
                                    <p:set>
                                      <p:cBhvr>
                                        <p:cTn id="139" dur="1" fill="hold">
                                          <p:stCondLst>
                                            <p:cond delay="0"/>
                                          </p:stCondLst>
                                        </p:cTn>
                                        <p:tgtEl>
                                          <p:spTgt spid="9">
                                            <p:graphicEl>
                                              <a:dgm id="{F6EF14E2-848A-47CB-93C3-E2200E7E1505}"/>
                                            </p:graphicEl>
                                          </p:spTgt>
                                        </p:tgtEl>
                                        <p:attrNameLst>
                                          <p:attrName>style.visibility</p:attrName>
                                        </p:attrNameLst>
                                      </p:cBhvr>
                                      <p:to>
                                        <p:strVal val="visible"/>
                                      </p:to>
                                    </p:set>
                                    <p:animEffect transition="in" filter="wipe(right)">
                                      <p:cBhvr>
                                        <p:cTn id="140" dur="500"/>
                                        <p:tgtEl>
                                          <p:spTgt spid="9">
                                            <p:graphicEl>
                                              <a:dgm id="{F6EF14E2-848A-47CB-93C3-E2200E7E1505}"/>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9">
                                            <p:graphicEl>
                                              <a:dgm id="{E7926B09-9D54-45BE-AE05-9EE839A5DD3C}"/>
                                            </p:graphicEl>
                                          </p:spTgt>
                                        </p:tgtEl>
                                        <p:attrNameLst>
                                          <p:attrName>style.visibility</p:attrName>
                                        </p:attrNameLst>
                                      </p:cBhvr>
                                      <p:to>
                                        <p:strVal val="visible"/>
                                      </p:to>
                                    </p:set>
                                    <p:animEffect transition="in" filter="wipe(right)">
                                      <p:cBhvr>
                                        <p:cTn id="145" dur="500"/>
                                        <p:tgtEl>
                                          <p:spTgt spid="9">
                                            <p:graphicEl>
                                              <a:dgm id="{E7926B09-9D54-45BE-AE05-9EE839A5DD3C}"/>
                                            </p:graphicEl>
                                          </p:spTgt>
                                        </p:tgtEl>
                                      </p:cBhvr>
                                    </p:animEffect>
                                  </p:childTnLst>
                                </p:cTn>
                              </p:par>
                              <p:par>
                                <p:cTn id="146" presetID="22" presetClass="entr" presetSubtype="2" fill="hold" grpId="0" nodeType="withEffect">
                                  <p:stCondLst>
                                    <p:cond delay="0"/>
                                  </p:stCondLst>
                                  <p:childTnLst>
                                    <p:set>
                                      <p:cBhvr>
                                        <p:cTn id="147" dur="1" fill="hold">
                                          <p:stCondLst>
                                            <p:cond delay="0"/>
                                          </p:stCondLst>
                                        </p:cTn>
                                        <p:tgtEl>
                                          <p:spTgt spid="9">
                                            <p:graphicEl>
                                              <a:dgm id="{37D0BB67-A642-42CC-B3D3-1707F9F69BC5}"/>
                                            </p:graphicEl>
                                          </p:spTgt>
                                        </p:tgtEl>
                                        <p:attrNameLst>
                                          <p:attrName>style.visibility</p:attrName>
                                        </p:attrNameLst>
                                      </p:cBhvr>
                                      <p:to>
                                        <p:strVal val="visible"/>
                                      </p:to>
                                    </p:set>
                                    <p:animEffect transition="in" filter="wipe(right)">
                                      <p:cBhvr>
                                        <p:cTn id="148" dur="500"/>
                                        <p:tgtEl>
                                          <p:spTgt spid="9">
                                            <p:graphicEl>
                                              <a:dgm id="{37D0BB67-A642-42CC-B3D3-1707F9F69BC5}"/>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2" fill="hold" grpId="0" nodeType="clickEffect">
                                  <p:stCondLst>
                                    <p:cond delay="0"/>
                                  </p:stCondLst>
                                  <p:childTnLst>
                                    <p:set>
                                      <p:cBhvr>
                                        <p:cTn id="152" dur="1" fill="hold">
                                          <p:stCondLst>
                                            <p:cond delay="0"/>
                                          </p:stCondLst>
                                        </p:cTn>
                                        <p:tgtEl>
                                          <p:spTgt spid="9">
                                            <p:graphicEl>
                                              <a:dgm id="{6CD15B33-884B-4CCF-BF86-A9210E8CC26D}"/>
                                            </p:graphicEl>
                                          </p:spTgt>
                                        </p:tgtEl>
                                        <p:attrNameLst>
                                          <p:attrName>style.visibility</p:attrName>
                                        </p:attrNameLst>
                                      </p:cBhvr>
                                      <p:to>
                                        <p:strVal val="visible"/>
                                      </p:to>
                                    </p:set>
                                    <p:animEffect transition="in" filter="wipe(right)">
                                      <p:cBhvr>
                                        <p:cTn id="153" dur="500"/>
                                        <p:tgtEl>
                                          <p:spTgt spid="9">
                                            <p:graphicEl>
                                              <a:dgm id="{6CD15B33-884B-4CCF-BF86-A9210E8CC26D}"/>
                                            </p:graphicEl>
                                          </p:spTgt>
                                        </p:tgtEl>
                                      </p:cBhvr>
                                    </p:animEffect>
                                  </p:childTnLst>
                                </p:cTn>
                              </p:par>
                              <p:par>
                                <p:cTn id="154" presetID="22" presetClass="entr" presetSubtype="2" fill="hold" grpId="0" nodeType="withEffect">
                                  <p:stCondLst>
                                    <p:cond delay="0"/>
                                  </p:stCondLst>
                                  <p:childTnLst>
                                    <p:set>
                                      <p:cBhvr>
                                        <p:cTn id="155" dur="1" fill="hold">
                                          <p:stCondLst>
                                            <p:cond delay="0"/>
                                          </p:stCondLst>
                                        </p:cTn>
                                        <p:tgtEl>
                                          <p:spTgt spid="9">
                                            <p:graphicEl>
                                              <a:dgm id="{0351541C-4BD8-45B6-B768-905AE564E7ED}"/>
                                            </p:graphicEl>
                                          </p:spTgt>
                                        </p:tgtEl>
                                        <p:attrNameLst>
                                          <p:attrName>style.visibility</p:attrName>
                                        </p:attrNameLst>
                                      </p:cBhvr>
                                      <p:to>
                                        <p:strVal val="visible"/>
                                      </p:to>
                                    </p:set>
                                    <p:animEffect transition="in" filter="wipe(right)">
                                      <p:cBhvr>
                                        <p:cTn id="156" dur="500"/>
                                        <p:tgtEl>
                                          <p:spTgt spid="9">
                                            <p:graphicEl>
                                              <a:dgm id="{0351541C-4BD8-45B6-B768-905AE564E7ED}"/>
                                            </p:graphicEl>
                                          </p:spTgt>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2" fill="hold" grpId="0" nodeType="clickEffect">
                                  <p:stCondLst>
                                    <p:cond delay="0"/>
                                  </p:stCondLst>
                                  <p:childTnLst>
                                    <p:set>
                                      <p:cBhvr>
                                        <p:cTn id="160" dur="1" fill="hold">
                                          <p:stCondLst>
                                            <p:cond delay="0"/>
                                          </p:stCondLst>
                                        </p:cTn>
                                        <p:tgtEl>
                                          <p:spTgt spid="9">
                                            <p:graphicEl>
                                              <a:dgm id="{E91114B1-5C63-47B9-94F0-566B16CFD4D8}"/>
                                            </p:graphicEl>
                                          </p:spTgt>
                                        </p:tgtEl>
                                        <p:attrNameLst>
                                          <p:attrName>style.visibility</p:attrName>
                                        </p:attrNameLst>
                                      </p:cBhvr>
                                      <p:to>
                                        <p:strVal val="visible"/>
                                      </p:to>
                                    </p:set>
                                    <p:animEffect transition="in" filter="wipe(right)">
                                      <p:cBhvr>
                                        <p:cTn id="161" dur="500"/>
                                        <p:tgtEl>
                                          <p:spTgt spid="9">
                                            <p:graphicEl>
                                              <a:dgm id="{E91114B1-5C63-47B9-94F0-566B16CFD4D8}"/>
                                            </p:graphicEl>
                                          </p:spTgt>
                                        </p:tgtEl>
                                      </p:cBhvr>
                                    </p:animEffect>
                                  </p:childTnLst>
                                </p:cTn>
                              </p:par>
                              <p:par>
                                <p:cTn id="162" presetID="22" presetClass="entr" presetSubtype="2" fill="hold" grpId="0" nodeType="withEffect">
                                  <p:stCondLst>
                                    <p:cond delay="0"/>
                                  </p:stCondLst>
                                  <p:childTnLst>
                                    <p:set>
                                      <p:cBhvr>
                                        <p:cTn id="163" dur="1" fill="hold">
                                          <p:stCondLst>
                                            <p:cond delay="0"/>
                                          </p:stCondLst>
                                        </p:cTn>
                                        <p:tgtEl>
                                          <p:spTgt spid="9">
                                            <p:graphicEl>
                                              <a:dgm id="{E5199196-4040-4B02-B154-0BC3D1F57DFF}"/>
                                            </p:graphicEl>
                                          </p:spTgt>
                                        </p:tgtEl>
                                        <p:attrNameLst>
                                          <p:attrName>style.visibility</p:attrName>
                                        </p:attrNameLst>
                                      </p:cBhvr>
                                      <p:to>
                                        <p:strVal val="visible"/>
                                      </p:to>
                                    </p:set>
                                    <p:animEffect transition="in" filter="wipe(right)">
                                      <p:cBhvr>
                                        <p:cTn id="164" dur="500"/>
                                        <p:tgtEl>
                                          <p:spTgt spid="9">
                                            <p:graphicEl>
                                              <a:dgm id="{E5199196-4040-4B02-B154-0BC3D1F57DFF}"/>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2" fill="hold" grpId="0" nodeType="clickEffect">
                                  <p:stCondLst>
                                    <p:cond delay="0"/>
                                  </p:stCondLst>
                                  <p:childTnLst>
                                    <p:set>
                                      <p:cBhvr>
                                        <p:cTn id="168" dur="1" fill="hold">
                                          <p:stCondLst>
                                            <p:cond delay="0"/>
                                          </p:stCondLst>
                                        </p:cTn>
                                        <p:tgtEl>
                                          <p:spTgt spid="2">
                                            <p:graphicEl>
                                              <a:dgm id="{93417818-F112-4E28-A2B7-12C25AEFEF7F}"/>
                                            </p:graphicEl>
                                          </p:spTgt>
                                        </p:tgtEl>
                                        <p:attrNameLst>
                                          <p:attrName>style.visibility</p:attrName>
                                        </p:attrNameLst>
                                      </p:cBhvr>
                                      <p:to>
                                        <p:strVal val="visible"/>
                                      </p:to>
                                    </p:set>
                                    <p:animEffect transition="in" filter="wipe(right)">
                                      <p:cBhvr>
                                        <p:cTn id="169" dur="500"/>
                                        <p:tgtEl>
                                          <p:spTgt spid="2">
                                            <p:graphicEl>
                                              <a:dgm id="{93417818-F112-4E28-A2B7-12C25AEFEF7F}"/>
                                            </p:graphicEl>
                                          </p:spTgt>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2" fill="hold" grpId="0" nodeType="clickEffect">
                                  <p:stCondLst>
                                    <p:cond delay="0"/>
                                  </p:stCondLst>
                                  <p:childTnLst>
                                    <p:set>
                                      <p:cBhvr>
                                        <p:cTn id="173" dur="1" fill="hold">
                                          <p:stCondLst>
                                            <p:cond delay="0"/>
                                          </p:stCondLst>
                                        </p:cTn>
                                        <p:tgtEl>
                                          <p:spTgt spid="2">
                                            <p:graphicEl>
                                              <a:dgm id="{4019A2C9-DD7C-436B-8D41-370830828950}"/>
                                            </p:graphicEl>
                                          </p:spTgt>
                                        </p:tgtEl>
                                        <p:attrNameLst>
                                          <p:attrName>style.visibility</p:attrName>
                                        </p:attrNameLst>
                                      </p:cBhvr>
                                      <p:to>
                                        <p:strVal val="visible"/>
                                      </p:to>
                                    </p:set>
                                    <p:animEffect transition="in" filter="wipe(right)">
                                      <p:cBhvr>
                                        <p:cTn id="174" dur="500"/>
                                        <p:tgtEl>
                                          <p:spTgt spid="2">
                                            <p:graphicEl>
                                              <a:dgm id="{4019A2C9-DD7C-436B-8D41-370830828950}"/>
                                            </p:graphicEl>
                                          </p:spTgt>
                                        </p:tgtEl>
                                      </p:cBhvr>
                                    </p:animEffect>
                                  </p:childTnLst>
                                </p:cTn>
                              </p:par>
                              <p:par>
                                <p:cTn id="175" presetID="22" presetClass="entr" presetSubtype="2" fill="hold" grpId="0" nodeType="withEffect">
                                  <p:stCondLst>
                                    <p:cond delay="0"/>
                                  </p:stCondLst>
                                  <p:childTnLst>
                                    <p:set>
                                      <p:cBhvr>
                                        <p:cTn id="176" dur="1" fill="hold">
                                          <p:stCondLst>
                                            <p:cond delay="0"/>
                                          </p:stCondLst>
                                        </p:cTn>
                                        <p:tgtEl>
                                          <p:spTgt spid="2">
                                            <p:graphicEl>
                                              <a:dgm id="{27759D3E-E8C4-4B15-9A42-C6C68B2F2A5C}"/>
                                            </p:graphicEl>
                                          </p:spTgt>
                                        </p:tgtEl>
                                        <p:attrNameLst>
                                          <p:attrName>style.visibility</p:attrName>
                                        </p:attrNameLst>
                                      </p:cBhvr>
                                      <p:to>
                                        <p:strVal val="visible"/>
                                      </p:to>
                                    </p:set>
                                    <p:animEffect transition="in" filter="wipe(right)">
                                      <p:cBhvr>
                                        <p:cTn id="177" dur="500"/>
                                        <p:tgtEl>
                                          <p:spTgt spid="2">
                                            <p:graphicEl>
                                              <a:dgm id="{27759D3E-E8C4-4B15-9A42-C6C68B2F2A5C}"/>
                                            </p:graphicEl>
                                          </p:spTgt>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2" fill="hold" grpId="0" nodeType="clickEffect">
                                  <p:stCondLst>
                                    <p:cond delay="0"/>
                                  </p:stCondLst>
                                  <p:childTnLst>
                                    <p:set>
                                      <p:cBhvr>
                                        <p:cTn id="181" dur="1" fill="hold">
                                          <p:stCondLst>
                                            <p:cond delay="0"/>
                                          </p:stCondLst>
                                        </p:cTn>
                                        <p:tgtEl>
                                          <p:spTgt spid="2">
                                            <p:graphicEl>
                                              <a:dgm id="{04FF4269-3068-47D4-BFC7-EE0A9C9E144D}"/>
                                            </p:graphicEl>
                                          </p:spTgt>
                                        </p:tgtEl>
                                        <p:attrNameLst>
                                          <p:attrName>style.visibility</p:attrName>
                                        </p:attrNameLst>
                                      </p:cBhvr>
                                      <p:to>
                                        <p:strVal val="visible"/>
                                      </p:to>
                                    </p:set>
                                    <p:animEffect transition="in" filter="wipe(right)">
                                      <p:cBhvr>
                                        <p:cTn id="182" dur="500"/>
                                        <p:tgtEl>
                                          <p:spTgt spid="2">
                                            <p:graphicEl>
                                              <a:dgm id="{04FF4269-3068-47D4-BFC7-EE0A9C9E144D}"/>
                                            </p:graphicEl>
                                          </p:spTgt>
                                        </p:tgtEl>
                                      </p:cBhvr>
                                    </p:animEffect>
                                  </p:childTnLst>
                                </p:cTn>
                              </p:par>
                              <p:par>
                                <p:cTn id="183" presetID="22" presetClass="entr" presetSubtype="2" fill="hold" grpId="0" nodeType="withEffect">
                                  <p:stCondLst>
                                    <p:cond delay="0"/>
                                  </p:stCondLst>
                                  <p:childTnLst>
                                    <p:set>
                                      <p:cBhvr>
                                        <p:cTn id="184" dur="1" fill="hold">
                                          <p:stCondLst>
                                            <p:cond delay="0"/>
                                          </p:stCondLst>
                                        </p:cTn>
                                        <p:tgtEl>
                                          <p:spTgt spid="2">
                                            <p:graphicEl>
                                              <a:dgm id="{424C7E93-2979-419E-8ACB-10D950A19988}"/>
                                            </p:graphicEl>
                                          </p:spTgt>
                                        </p:tgtEl>
                                        <p:attrNameLst>
                                          <p:attrName>style.visibility</p:attrName>
                                        </p:attrNameLst>
                                      </p:cBhvr>
                                      <p:to>
                                        <p:strVal val="visible"/>
                                      </p:to>
                                    </p:set>
                                    <p:animEffect transition="in" filter="wipe(right)">
                                      <p:cBhvr>
                                        <p:cTn id="185" dur="500"/>
                                        <p:tgtEl>
                                          <p:spTgt spid="2">
                                            <p:graphicEl>
                                              <a:dgm id="{424C7E93-2979-419E-8ACB-10D950A19988}"/>
                                            </p:graphicEl>
                                          </p:spTgt>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2" fill="hold" grpId="0" nodeType="clickEffect">
                                  <p:stCondLst>
                                    <p:cond delay="0"/>
                                  </p:stCondLst>
                                  <p:childTnLst>
                                    <p:set>
                                      <p:cBhvr>
                                        <p:cTn id="189" dur="1" fill="hold">
                                          <p:stCondLst>
                                            <p:cond delay="0"/>
                                          </p:stCondLst>
                                        </p:cTn>
                                        <p:tgtEl>
                                          <p:spTgt spid="2">
                                            <p:graphicEl>
                                              <a:dgm id="{7531838E-366E-4DB7-B628-6CD1FB7EFA1D}"/>
                                            </p:graphicEl>
                                          </p:spTgt>
                                        </p:tgtEl>
                                        <p:attrNameLst>
                                          <p:attrName>style.visibility</p:attrName>
                                        </p:attrNameLst>
                                      </p:cBhvr>
                                      <p:to>
                                        <p:strVal val="visible"/>
                                      </p:to>
                                    </p:set>
                                    <p:animEffect transition="in" filter="wipe(right)">
                                      <p:cBhvr>
                                        <p:cTn id="190" dur="500"/>
                                        <p:tgtEl>
                                          <p:spTgt spid="2">
                                            <p:graphicEl>
                                              <a:dgm id="{7531838E-366E-4DB7-B628-6CD1FB7EFA1D}"/>
                                            </p:graphicEl>
                                          </p:spTgt>
                                        </p:tgtEl>
                                      </p:cBhvr>
                                    </p:animEffect>
                                  </p:childTnLst>
                                </p:cTn>
                              </p:par>
                              <p:par>
                                <p:cTn id="191" presetID="22" presetClass="entr" presetSubtype="2" fill="hold" grpId="0" nodeType="withEffect">
                                  <p:stCondLst>
                                    <p:cond delay="0"/>
                                  </p:stCondLst>
                                  <p:childTnLst>
                                    <p:set>
                                      <p:cBhvr>
                                        <p:cTn id="192" dur="1" fill="hold">
                                          <p:stCondLst>
                                            <p:cond delay="0"/>
                                          </p:stCondLst>
                                        </p:cTn>
                                        <p:tgtEl>
                                          <p:spTgt spid="2">
                                            <p:graphicEl>
                                              <a:dgm id="{0460A932-229A-40A3-AFFD-097044E10BF9}"/>
                                            </p:graphicEl>
                                          </p:spTgt>
                                        </p:tgtEl>
                                        <p:attrNameLst>
                                          <p:attrName>style.visibility</p:attrName>
                                        </p:attrNameLst>
                                      </p:cBhvr>
                                      <p:to>
                                        <p:strVal val="visible"/>
                                      </p:to>
                                    </p:set>
                                    <p:animEffect transition="in" filter="wipe(right)">
                                      <p:cBhvr>
                                        <p:cTn id="193" dur="500"/>
                                        <p:tgtEl>
                                          <p:spTgt spid="2">
                                            <p:graphicEl>
                                              <a:dgm id="{0460A932-229A-40A3-AFFD-097044E10BF9}"/>
                                            </p:graphicEl>
                                          </p:spTgt>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2" fill="hold" grpId="0" nodeType="clickEffect">
                                  <p:stCondLst>
                                    <p:cond delay="0"/>
                                  </p:stCondLst>
                                  <p:childTnLst>
                                    <p:set>
                                      <p:cBhvr>
                                        <p:cTn id="197" dur="1" fill="hold">
                                          <p:stCondLst>
                                            <p:cond delay="0"/>
                                          </p:stCondLst>
                                        </p:cTn>
                                        <p:tgtEl>
                                          <p:spTgt spid="2">
                                            <p:graphicEl>
                                              <a:dgm id="{C5C49F5B-7E4E-4CCC-BA08-970EDF7EDF08}"/>
                                            </p:graphicEl>
                                          </p:spTgt>
                                        </p:tgtEl>
                                        <p:attrNameLst>
                                          <p:attrName>style.visibility</p:attrName>
                                        </p:attrNameLst>
                                      </p:cBhvr>
                                      <p:to>
                                        <p:strVal val="visible"/>
                                      </p:to>
                                    </p:set>
                                    <p:animEffect transition="in" filter="wipe(right)">
                                      <p:cBhvr>
                                        <p:cTn id="198" dur="500"/>
                                        <p:tgtEl>
                                          <p:spTgt spid="2">
                                            <p:graphicEl>
                                              <a:dgm id="{C5C49F5B-7E4E-4CCC-BA08-970EDF7EDF08}"/>
                                            </p:graphicEl>
                                          </p:spTgt>
                                        </p:tgtEl>
                                      </p:cBhvr>
                                    </p:animEffect>
                                  </p:childTnLst>
                                </p:cTn>
                              </p:par>
                              <p:par>
                                <p:cTn id="199" presetID="22" presetClass="entr" presetSubtype="2" fill="hold" grpId="0" nodeType="withEffect">
                                  <p:stCondLst>
                                    <p:cond delay="0"/>
                                  </p:stCondLst>
                                  <p:childTnLst>
                                    <p:set>
                                      <p:cBhvr>
                                        <p:cTn id="200" dur="1" fill="hold">
                                          <p:stCondLst>
                                            <p:cond delay="0"/>
                                          </p:stCondLst>
                                        </p:cTn>
                                        <p:tgtEl>
                                          <p:spTgt spid="2">
                                            <p:graphicEl>
                                              <a:dgm id="{52B3D648-3E92-4005-9D2D-B9F048C2FD64}"/>
                                            </p:graphicEl>
                                          </p:spTgt>
                                        </p:tgtEl>
                                        <p:attrNameLst>
                                          <p:attrName>style.visibility</p:attrName>
                                        </p:attrNameLst>
                                      </p:cBhvr>
                                      <p:to>
                                        <p:strVal val="visible"/>
                                      </p:to>
                                    </p:set>
                                    <p:animEffect transition="in" filter="wipe(right)">
                                      <p:cBhvr>
                                        <p:cTn id="201" dur="500"/>
                                        <p:tgtEl>
                                          <p:spTgt spid="2">
                                            <p:graphicEl>
                                              <a:dgm id="{52B3D648-3E92-4005-9D2D-B9F048C2FD64}"/>
                                            </p:graphicEl>
                                          </p:spTgt>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2" fill="hold" grpId="0" nodeType="clickEffect">
                                  <p:stCondLst>
                                    <p:cond delay="0"/>
                                  </p:stCondLst>
                                  <p:childTnLst>
                                    <p:set>
                                      <p:cBhvr>
                                        <p:cTn id="205" dur="1" fill="hold">
                                          <p:stCondLst>
                                            <p:cond delay="0"/>
                                          </p:stCondLst>
                                        </p:cTn>
                                        <p:tgtEl>
                                          <p:spTgt spid="2">
                                            <p:graphicEl>
                                              <a:dgm id="{BB6E3EBD-DFB6-4422-8E30-C7E78A93264C}"/>
                                            </p:graphicEl>
                                          </p:spTgt>
                                        </p:tgtEl>
                                        <p:attrNameLst>
                                          <p:attrName>style.visibility</p:attrName>
                                        </p:attrNameLst>
                                      </p:cBhvr>
                                      <p:to>
                                        <p:strVal val="visible"/>
                                      </p:to>
                                    </p:set>
                                    <p:animEffect transition="in" filter="wipe(right)">
                                      <p:cBhvr>
                                        <p:cTn id="206" dur="500"/>
                                        <p:tgtEl>
                                          <p:spTgt spid="2">
                                            <p:graphicEl>
                                              <a:dgm id="{BB6E3EBD-DFB6-4422-8E30-C7E78A93264C}"/>
                                            </p:graphicEl>
                                          </p:spTgt>
                                        </p:tgtEl>
                                      </p:cBhvr>
                                    </p:animEffect>
                                  </p:childTnLst>
                                </p:cTn>
                              </p:par>
                              <p:par>
                                <p:cTn id="207" presetID="22" presetClass="entr" presetSubtype="2" fill="hold" grpId="0" nodeType="withEffect">
                                  <p:stCondLst>
                                    <p:cond delay="0"/>
                                  </p:stCondLst>
                                  <p:childTnLst>
                                    <p:set>
                                      <p:cBhvr>
                                        <p:cTn id="208" dur="1" fill="hold">
                                          <p:stCondLst>
                                            <p:cond delay="0"/>
                                          </p:stCondLst>
                                        </p:cTn>
                                        <p:tgtEl>
                                          <p:spTgt spid="2">
                                            <p:graphicEl>
                                              <a:dgm id="{85067ECB-76AD-484B-955E-9C9450B4DF9C}"/>
                                            </p:graphicEl>
                                          </p:spTgt>
                                        </p:tgtEl>
                                        <p:attrNameLst>
                                          <p:attrName>style.visibility</p:attrName>
                                        </p:attrNameLst>
                                      </p:cBhvr>
                                      <p:to>
                                        <p:strVal val="visible"/>
                                      </p:to>
                                    </p:set>
                                    <p:animEffect transition="in" filter="wipe(right)">
                                      <p:cBhvr>
                                        <p:cTn id="209" dur="500"/>
                                        <p:tgtEl>
                                          <p:spTgt spid="2">
                                            <p:graphicEl>
                                              <a:dgm id="{85067ECB-76AD-484B-955E-9C9450B4DF9C}"/>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2" fill="hold" grpId="0" nodeType="clickEffect">
                                  <p:stCondLst>
                                    <p:cond delay="0"/>
                                  </p:stCondLst>
                                  <p:childTnLst>
                                    <p:set>
                                      <p:cBhvr>
                                        <p:cTn id="213" dur="1" fill="hold">
                                          <p:stCondLst>
                                            <p:cond delay="0"/>
                                          </p:stCondLst>
                                        </p:cTn>
                                        <p:tgtEl>
                                          <p:spTgt spid="2">
                                            <p:graphicEl>
                                              <a:dgm id="{5F75A1B6-2097-47C3-8F55-584D41E500C3}"/>
                                            </p:graphicEl>
                                          </p:spTgt>
                                        </p:tgtEl>
                                        <p:attrNameLst>
                                          <p:attrName>style.visibility</p:attrName>
                                        </p:attrNameLst>
                                      </p:cBhvr>
                                      <p:to>
                                        <p:strVal val="visible"/>
                                      </p:to>
                                    </p:set>
                                    <p:animEffect transition="in" filter="wipe(right)">
                                      <p:cBhvr>
                                        <p:cTn id="214" dur="500"/>
                                        <p:tgtEl>
                                          <p:spTgt spid="2">
                                            <p:graphicEl>
                                              <a:dgm id="{5F75A1B6-2097-47C3-8F55-584D41E500C3}"/>
                                            </p:graphicEl>
                                          </p:spTgt>
                                        </p:tgtEl>
                                      </p:cBhvr>
                                    </p:animEffect>
                                  </p:childTnLst>
                                </p:cTn>
                              </p:par>
                              <p:par>
                                <p:cTn id="215" presetID="22" presetClass="entr" presetSubtype="2" fill="hold" grpId="0" nodeType="withEffect">
                                  <p:stCondLst>
                                    <p:cond delay="0"/>
                                  </p:stCondLst>
                                  <p:childTnLst>
                                    <p:set>
                                      <p:cBhvr>
                                        <p:cTn id="216" dur="1" fill="hold">
                                          <p:stCondLst>
                                            <p:cond delay="0"/>
                                          </p:stCondLst>
                                        </p:cTn>
                                        <p:tgtEl>
                                          <p:spTgt spid="2">
                                            <p:graphicEl>
                                              <a:dgm id="{9132AC31-84A1-4C3B-9256-EE447159B429}"/>
                                            </p:graphicEl>
                                          </p:spTgt>
                                        </p:tgtEl>
                                        <p:attrNameLst>
                                          <p:attrName>style.visibility</p:attrName>
                                        </p:attrNameLst>
                                      </p:cBhvr>
                                      <p:to>
                                        <p:strVal val="visible"/>
                                      </p:to>
                                    </p:set>
                                    <p:animEffect transition="in" filter="wipe(right)">
                                      <p:cBhvr>
                                        <p:cTn id="217" dur="500"/>
                                        <p:tgtEl>
                                          <p:spTgt spid="2">
                                            <p:graphicEl>
                                              <a:dgm id="{9132AC31-84A1-4C3B-9256-EE447159B42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Graphic spid="9" grpId="0">
        <p:bldSub>
          <a:bldDgm bld="one"/>
        </p:bldSub>
      </p:bldGraphic>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68192A6A-E588-1110-2AE4-0BCAD38275BC}"/>
              </a:ext>
            </a:extLst>
          </p:cNvPr>
          <p:cNvSpPr/>
          <p:nvPr/>
        </p:nvSpPr>
        <p:spPr>
          <a:xfrm>
            <a:off x="3086100" y="-1714006"/>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Rounded Corners 10">
            <a:extLst>
              <a:ext uri="{FF2B5EF4-FFF2-40B4-BE49-F238E27FC236}">
                <a16:creationId xmlns="" xmlns:a16="http://schemas.microsoft.com/office/drawing/2014/main" id="{68FB955D-C523-AA65-62D0-AB2EFBDAF0C2}"/>
              </a:ext>
            </a:extLst>
          </p:cNvPr>
          <p:cNvSpPr/>
          <p:nvPr/>
        </p:nvSpPr>
        <p:spPr>
          <a:xfrm>
            <a:off x="631785" y="643983"/>
            <a:ext cx="8716328" cy="5579408"/>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Rounded Corners 11">
            <a:extLst>
              <a:ext uri="{FF2B5EF4-FFF2-40B4-BE49-F238E27FC236}">
                <a16:creationId xmlns="" xmlns:a16="http://schemas.microsoft.com/office/drawing/2014/main" id="{231C8CE3-4B91-314D-7EC7-501D355A9A26}"/>
              </a:ext>
            </a:extLst>
          </p:cNvPr>
          <p:cNvSpPr/>
          <p:nvPr/>
        </p:nvSpPr>
        <p:spPr>
          <a:xfrm>
            <a:off x="7886700" y="409006"/>
            <a:ext cx="4305300" cy="917527"/>
          </a:xfrm>
          <a:prstGeom prst="roundRect">
            <a:avLst>
              <a:gd name="adj" fmla="val 50000"/>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extBox 2">
            <a:extLst>
              <a:ext uri="{FF2B5EF4-FFF2-40B4-BE49-F238E27FC236}">
                <a16:creationId xmlns="" xmlns:a16="http://schemas.microsoft.com/office/drawing/2014/main" id="{B3AC716A-22FC-885A-5CCC-3FC7030553FD}"/>
              </a:ext>
            </a:extLst>
          </p:cNvPr>
          <p:cNvSpPr txBox="1"/>
          <p:nvPr/>
        </p:nvSpPr>
        <p:spPr>
          <a:xfrm>
            <a:off x="5872464" y="548733"/>
            <a:ext cx="6094070" cy="622222"/>
          </a:xfrm>
          <a:prstGeom prst="rect">
            <a:avLst/>
          </a:prstGeom>
          <a:noFill/>
        </p:spPr>
        <p:txBody>
          <a:bodyPr wrap="square">
            <a:spAutoFit/>
          </a:bodyPr>
          <a:lstStyle/>
          <a:p>
            <a:pPr marL="228600" algn="just" rtl="1">
              <a:lnSpc>
                <a:spcPct val="115000"/>
              </a:lnSpc>
              <a:spcAft>
                <a:spcPts val="1000"/>
              </a:spcAft>
            </a:pPr>
            <a:r>
              <a:rPr lang="ar-SA" sz="3200" b="1" dirty="0">
                <a:effectLst/>
                <a:latin typeface="Traditional Arabic" panose="02020603050405020304" pitchFamily="18" charset="-78"/>
                <a:ea typeface="Calibri" panose="020F0502020204030204" pitchFamily="34" charset="0"/>
                <a:cs typeface="Arial" panose="020B0604020202020204" pitchFamily="34" charset="0"/>
              </a:rPr>
              <a:t>مضمون القانون 23_10:</a:t>
            </a:r>
            <a:r>
              <a:rPr lang="ar-SA" sz="32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0900681B-4DDB-04BE-0722-034A0B2BC65B}"/>
              </a:ext>
            </a:extLst>
          </p:cNvPr>
          <p:cNvSpPr txBox="1"/>
          <p:nvPr/>
        </p:nvSpPr>
        <p:spPr>
          <a:xfrm>
            <a:off x="2459194" y="1511197"/>
            <a:ext cx="6094070" cy="4104072"/>
          </a:xfrm>
          <a:prstGeom prst="rect">
            <a:avLst/>
          </a:prstGeom>
          <a:noFill/>
        </p:spPr>
        <p:txBody>
          <a:bodyPr wrap="square">
            <a:spAutoFit/>
          </a:bodyPr>
          <a:lstStyle/>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-تعديل اسم القانون من قانون النقد والقرض إلى القانون النقدي والمصرفي: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-تعزيز الصيرفة الإسلامية باعتماد القوانين المتعلقة بتجسيدها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-رقابة اللجنة المصرفية والاشراف</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a:t>
            </a:r>
            <a:r>
              <a:rPr lang="ar-DZ" sz="2400" dirty="0">
                <a:effectLst/>
                <a:latin typeface="Traditional Arabic" panose="02020603050405020304" pitchFamily="18" charset="-78"/>
                <a:ea typeface="Calibri" panose="020F0502020204030204" pitchFamily="34" charset="0"/>
                <a:cs typeface="Arial" panose="020B0604020202020204" pitchFamily="34" charset="0"/>
              </a:rPr>
              <a:t>العمل على تأسيس</a:t>
            </a:r>
            <a:r>
              <a:rPr lang="ar-SA" sz="2400" dirty="0">
                <a:effectLst/>
                <a:latin typeface="Traditional Arabic" panose="02020603050405020304" pitchFamily="18" charset="-78"/>
                <a:ea typeface="Calibri" panose="020F0502020204030204" pitchFamily="34" charset="0"/>
                <a:cs typeface="Arial" panose="020B0604020202020204" pitchFamily="34" charset="0"/>
              </a:rPr>
              <a:t> لجنة الاستقرار المالي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-تأسيس اللجنة الوطنية للدفع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pPr>
            <a:r>
              <a:rPr lang="ar-SA" sz="2400" dirty="0">
                <a:effectLst/>
                <a:latin typeface="Traditional Arabic" panose="02020603050405020304" pitchFamily="18" charset="-78"/>
                <a:ea typeface="Calibri" panose="020F0502020204030204" pitchFamily="34" charset="0"/>
                <a:cs typeface="Arial" panose="020B0604020202020204" pitchFamily="34" charset="0"/>
              </a:rPr>
              <a:t>-رقمنة وسائل الدفع</a:t>
            </a:r>
            <a:r>
              <a:rPr lang="ar-DZ" sz="2400" dirty="0">
                <a:effectLst/>
                <a:latin typeface="Traditional Arabic" panose="02020603050405020304" pitchFamily="18"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019665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right)">
                                      <p:cBhvr>
                                        <p:cTn id="11" dur="500"/>
                                        <p:tgtEl>
                                          <p:spTgt spid="10">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right)">
                                      <p:cBhvr>
                                        <p:cTn id="15" dur="500"/>
                                        <p:tgtEl>
                                          <p:spTgt spid="10">
                                            <p:txEl>
                                              <p:pRg st="1" end="1"/>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right)">
                                      <p:cBhvr>
                                        <p:cTn id="19" dur="500"/>
                                        <p:tgtEl>
                                          <p:spTgt spid="10">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right)">
                                      <p:cBhvr>
                                        <p:cTn id="23" dur="500"/>
                                        <p:tgtEl>
                                          <p:spTgt spid="10">
                                            <p:txEl>
                                              <p:pRg st="3" end="3"/>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right)">
                                      <p:cBhvr>
                                        <p:cTn id="27" dur="500"/>
                                        <p:tgtEl>
                                          <p:spTgt spid="10">
                                            <p:txEl>
                                              <p:pRg st="4" end="4"/>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wipe(right)">
                                      <p:cBhvr>
                                        <p:cTn id="31"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0FADE22-2098-DBAD-E531-9AC120074927}"/>
              </a:ext>
            </a:extLst>
          </p:cNvPr>
          <p:cNvSpPr/>
          <p:nvPr/>
        </p:nvSpPr>
        <p:spPr>
          <a:xfrm>
            <a:off x="-1339971" y="-1015212"/>
            <a:ext cx="6953250" cy="9333512"/>
          </a:xfrm>
          <a:prstGeom prst="rect">
            <a:avLst/>
          </a:prstGeom>
          <a:solidFill>
            <a:schemeClr val="accent5">
              <a:lumMod val="60000"/>
              <a:lumOff val="40000"/>
              <a:alpha val="76000"/>
            </a:schemeClr>
          </a:solidFill>
          <a:ln>
            <a:noFill/>
          </a:ln>
          <a:effectLst>
            <a:softEdge rad="6350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Rounded Corners 16">
            <a:extLst>
              <a:ext uri="{FF2B5EF4-FFF2-40B4-BE49-F238E27FC236}">
                <a16:creationId xmlns="" xmlns:a16="http://schemas.microsoft.com/office/drawing/2014/main" id="{265EFD54-BE3F-861A-92FB-F0AD5957B74C}"/>
              </a:ext>
            </a:extLst>
          </p:cNvPr>
          <p:cNvSpPr/>
          <p:nvPr/>
        </p:nvSpPr>
        <p:spPr>
          <a:xfrm>
            <a:off x="784699" y="3317415"/>
            <a:ext cx="5082701" cy="2839290"/>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Rounded Corners 9">
            <a:extLst>
              <a:ext uri="{FF2B5EF4-FFF2-40B4-BE49-F238E27FC236}">
                <a16:creationId xmlns="" xmlns:a16="http://schemas.microsoft.com/office/drawing/2014/main" id="{D0F2308F-DAD1-0F91-026C-E9CE52E88394}"/>
              </a:ext>
            </a:extLst>
          </p:cNvPr>
          <p:cNvSpPr/>
          <p:nvPr/>
        </p:nvSpPr>
        <p:spPr>
          <a:xfrm>
            <a:off x="7524750" y="3317415"/>
            <a:ext cx="4063578" cy="2839290"/>
          </a:xfrm>
          <a:prstGeom prst="roundRect">
            <a:avLst>
              <a:gd name="adj" fmla="val 22029"/>
            </a:avLst>
          </a:prstGeom>
          <a:solidFill>
            <a:schemeClr val="accent5">
              <a:lumMod val="75000"/>
              <a:alpha val="47000"/>
            </a:schemeClr>
          </a:solidFill>
          <a:ln w="31750">
            <a:solidFill>
              <a:schemeClr val="tx1"/>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Rounded Corners 10">
            <a:extLst>
              <a:ext uri="{FF2B5EF4-FFF2-40B4-BE49-F238E27FC236}">
                <a16:creationId xmlns="" xmlns:a16="http://schemas.microsoft.com/office/drawing/2014/main" id="{8BEBEBFE-3C78-22A1-FB59-8B0086EDBA1B}"/>
              </a:ext>
            </a:extLst>
          </p:cNvPr>
          <p:cNvSpPr/>
          <p:nvPr/>
        </p:nvSpPr>
        <p:spPr>
          <a:xfrm>
            <a:off x="5689478" y="132047"/>
            <a:ext cx="6235822" cy="2376497"/>
          </a:xfrm>
          <a:prstGeom prst="roundRect">
            <a:avLst>
              <a:gd name="adj" fmla="val 31563"/>
            </a:avLst>
          </a:prstGeom>
          <a:solidFill>
            <a:schemeClr val="bg1">
              <a:alpha val="50000"/>
            </a:schemeClr>
          </a:solidFill>
          <a:ln w="25400">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a:extLst>
              <a:ext uri="{FF2B5EF4-FFF2-40B4-BE49-F238E27FC236}">
                <a16:creationId xmlns="" xmlns:a16="http://schemas.microsoft.com/office/drawing/2014/main" id="{D2109E3B-B4BB-451B-9E0C-BFA21BF6061C}"/>
              </a:ext>
            </a:extLst>
          </p:cNvPr>
          <p:cNvSpPr txBox="1"/>
          <p:nvPr/>
        </p:nvSpPr>
        <p:spPr>
          <a:xfrm>
            <a:off x="5454570" y="735521"/>
            <a:ext cx="6094070" cy="584775"/>
          </a:xfrm>
          <a:prstGeom prst="rect">
            <a:avLst/>
          </a:prstGeom>
          <a:noFill/>
        </p:spPr>
        <p:txBody>
          <a:bodyPr wrap="square">
            <a:spAutoFit/>
          </a:bodyPr>
          <a:lstStyle/>
          <a:p>
            <a:pPr algn="r"/>
            <a:r>
              <a:rPr lang="ar-DZ" sz="3200" b="1" dirty="0">
                <a:effectLst/>
                <a:latin typeface="Traditional Arabic" panose="02020603050405020304" pitchFamily="18" charset="-78"/>
                <a:ea typeface="Calibri" panose="020F0502020204030204" pitchFamily="34" charset="0"/>
                <a:cs typeface="Arial" panose="020B0604020202020204" pitchFamily="34" charset="0"/>
              </a:rPr>
              <a:t> محددات الحوكمة المصرفية في الجزائر </a:t>
            </a:r>
            <a:r>
              <a:rPr lang="fr-FR" sz="3200" b="1" dirty="0">
                <a:effectLst/>
                <a:latin typeface="Traditional Arabic" panose="02020603050405020304" pitchFamily="18" charset="-78"/>
                <a:ea typeface="Calibri" panose="020F0502020204030204" pitchFamily="34" charset="0"/>
                <a:cs typeface="Arial" panose="020B0604020202020204" pitchFamily="34" charset="0"/>
              </a:rPr>
              <a:t>2</a:t>
            </a:r>
            <a:endParaRPr lang="en-US" sz="3200" dirty="0"/>
          </a:p>
        </p:txBody>
      </p:sp>
      <p:sp>
        <p:nvSpPr>
          <p:cNvPr id="14" name="TextBox 13">
            <a:extLst>
              <a:ext uri="{FF2B5EF4-FFF2-40B4-BE49-F238E27FC236}">
                <a16:creationId xmlns="" xmlns:a16="http://schemas.microsoft.com/office/drawing/2014/main" id="{E64C6211-D248-C65B-1298-35BD9422775B}"/>
              </a:ext>
            </a:extLst>
          </p:cNvPr>
          <p:cNvSpPr txBox="1"/>
          <p:nvPr/>
        </p:nvSpPr>
        <p:spPr>
          <a:xfrm>
            <a:off x="5078392" y="3311178"/>
            <a:ext cx="6094070" cy="2510944"/>
          </a:xfrm>
          <a:prstGeom prst="rect">
            <a:avLst/>
          </a:prstGeom>
          <a:noFill/>
        </p:spPr>
        <p:txBody>
          <a:bodyPr wrap="square">
            <a:spAutoFit/>
          </a:bodyPr>
          <a:lstStyle/>
          <a:p>
            <a:pPr marL="228600" algn="just" rtl="1">
              <a:lnSpc>
                <a:spcPct val="115000"/>
              </a:lnSpc>
              <a:spcAft>
                <a:spcPts val="1000"/>
              </a:spcAft>
            </a:pPr>
            <a:r>
              <a:rPr lang="ar-SA" sz="1800" b="1" dirty="0">
                <a:effectLst/>
                <a:latin typeface="Traditional Arabic" panose="02020603050405020304" pitchFamily="18" charset="-78"/>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ar-SA" sz="1800" b="1" dirty="0">
                <a:effectLst/>
                <a:latin typeface="Traditional Arabic" panose="02020603050405020304" pitchFamily="18" charset="-78"/>
                <a:ea typeface="Calibri" panose="020F0502020204030204" pitchFamily="34" charset="0"/>
                <a:cs typeface="Arial" panose="020B0604020202020204" pitchFamily="34" charset="0"/>
              </a:rPr>
              <a:t>المحددات الداخلية:</a:t>
            </a:r>
            <a:r>
              <a:rPr lang="ar-SA" sz="18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مجلس الإدارة</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r>
              <a:rPr lang="fr-FR" sz="18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المساهمين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المراجعين الداخليين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DZ" sz="1200" dirty="0">
                <a:effectLst/>
                <a:latin typeface="Times New Roman" panose="02020603050405020304" pitchFamily="18" charset="0"/>
                <a:ea typeface="SimSun" panose="02010600030101010101" pitchFamily="2" charset="-122"/>
                <a:cs typeface="Traditional Arabic" panose="02020603050405020304" pitchFamily="18" charset="-78"/>
              </a:rPr>
              <a:t> </a:t>
            </a:r>
            <a:endParaRPr lang="en-US" sz="1050" dirty="0">
              <a:effectLst/>
              <a:latin typeface="Times New Roman" panose="02020603050405020304" pitchFamily="18" charset="0"/>
              <a:ea typeface="SimSun" panose="02010600030101010101" pitchFamily="2" charset="-122"/>
            </a:endParaRPr>
          </a:p>
        </p:txBody>
      </p:sp>
      <p:sp>
        <p:nvSpPr>
          <p:cNvPr id="15" name="TextBox 14">
            <a:extLst>
              <a:ext uri="{FF2B5EF4-FFF2-40B4-BE49-F238E27FC236}">
                <a16:creationId xmlns="" xmlns:a16="http://schemas.microsoft.com/office/drawing/2014/main" id="{8A8CCDB3-5871-1BFA-9BBA-7D9788EEA44E}"/>
              </a:ext>
            </a:extLst>
          </p:cNvPr>
          <p:cNvSpPr txBox="1"/>
          <p:nvPr/>
        </p:nvSpPr>
        <p:spPr>
          <a:xfrm>
            <a:off x="5078392" y="1669912"/>
            <a:ext cx="6470248" cy="517065"/>
          </a:xfrm>
          <a:prstGeom prst="rect">
            <a:avLst/>
          </a:prstGeom>
          <a:noFill/>
        </p:spPr>
        <p:txBody>
          <a:bodyPr wrap="square">
            <a:spAutoFit/>
          </a:bodyPr>
          <a:lstStyle/>
          <a:p>
            <a:pPr marL="228600" algn="just" rtl="1">
              <a:lnSpc>
                <a:spcPct val="115000"/>
              </a:lnSpc>
              <a:spcAft>
                <a:spcPts val="1000"/>
              </a:spcAft>
            </a:pPr>
            <a:r>
              <a:rPr lang="fr-FR" sz="2400" b="1" dirty="0">
                <a:effectLst/>
                <a:latin typeface="Traditional Arabic" panose="02020603050405020304" pitchFamily="18" charset="-78"/>
                <a:ea typeface="Calibri" panose="020F0502020204030204" pitchFamily="34" charset="0"/>
                <a:cs typeface="Arial" panose="020B0604020202020204" pitchFamily="34" charset="0"/>
              </a:rPr>
              <a:t>2</a:t>
            </a:r>
            <a:r>
              <a:rPr lang="ar-SA" sz="2400" b="1" dirty="0">
                <a:effectLst/>
                <a:latin typeface="Traditional Arabic" panose="02020603050405020304" pitchFamily="18" charset="-78"/>
                <a:ea typeface="Calibri" panose="020F0502020204030204" pitchFamily="34" charset="0"/>
                <a:cs typeface="Arial" panose="020B0604020202020204" pitchFamily="34" charset="0"/>
              </a:rPr>
              <a:t>-1وفقا لقانون النقد والقرض 90-10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TextBox 15">
            <a:extLst>
              <a:ext uri="{FF2B5EF4-FFF2-40B4-BE49-F238E27FC236}">
                <a16:creationId xmlns="" xmlns:a16="http://schemas.microsoft.com/office/drawing/2014/main" id="{13B519E3-B09D-231F-F9CC-D04B33118A81}"/>
              </a:ext>
            </a:extLst>
          </p:cNvPr>
          <p:cNvSpPr txBox="1"/>
          <p:nvPr/>
        </p:nvSpPr>
        <p:spPr>
          <a:xfrm>
            <a:off x="1066799" y="3624885"/>
            <a:ext cx="4546479" cy="2496068"/>
          </a:xfrm>
          <a:prstGeom prst="rect">
            <a:avLst/>
          </a:prstGeom>
          <a:noFill/>
        </p:spPr>
        <p:txBody>
          <a:bodyPr wrap="square">
            <a:spAutoFit/>
          </a:bodyPr>
          <a:lstStyle/>
          <a:p>
            <a:pPr marL="342900" lvl="0" indent="-342900" algn="just" rtl="1">
              <a:lnSpc>
                <a:spcPct val="115000"/>
              </a:lnSpc>
              <a:spcAft>
                <a:spcPts val="1000"/>
              </a:spcAft>
              <a:buFont typeface="Symbol" panose="05050102010706020507" pitchFamily="18" charset="2"/>
              <a:buChar char=""/>
            </a:pPr>
            <a:r>
              <a:rPr lang="ar-SA" sz="1800" b="1" dirty="0">
                <a:effectLst/>
                <a:latin typeface="Traditional Arabic" panose="02020603050405020304" pitchFamily="18" charset="-78"/>
                <a:ea typeface="Calibri" panose="020F0502020204030204" pitchFamily="34" charset="0"/>
                <a:cs typeface="Arial" panose="020B0604020202020204" pitchFamily="34" charset="0"/>
              </a:rPr>
              <a:t>المحددات الخارجية:</a:t>
            </a:r>
            <a:r>
              <a:rPr lang="ar-SA" sz="1800" dirty="0">
                <a:effectLst/>
                <a:latin typeface="Traditional Arabic" panose="02020603050405020304" pitchFamily="18" charset="-78"/>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الاطار القانوني </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r>
              <a:rPr lang="ar-SA" sz="1800" dirty="0">
                <a:effectLst/>
                <a:latin typeface="Traditional Arabic" panose="02020603050405020304" pitchFamily="18" charset="-78"/>
                <a:ea typeface="Calibri" panose="020F0502020204030204" pitchFamily="34" charset="0"/>
                <a:cs typeface="Arial" panose="020B0604020202020204" pitchFamily="34" charset="0"/>
              </a:rPr>
              <a:t>قانون النقد وال</a:t>
            </a:r>
            <a:r>
              <a:rPr lang="ar-DZ" sz="1800" dirty="0">
                <a:effectLst/>
                <a:latin typeface="Traditional Arabic" panose="02020603050405020304" pitchFamily="18" charset="-78"/>
                <a:ea typeface="Calibri" panose="020F0502020204030204" pitchFamily="34" charset="0"/>
                <a:cs typeface="Arial" panose="020B0604020202020204" pitchFamily="34" charset="0"/>
              </a:rPr>
              <a:t>قرض</a:t>
            </a:r>
            <a:r>
              <a:rPr lang="ar-SA" sz="1800" dirty="0">
                <a:effectLst/>
                <a:latin typeface="Traditional Arabic" panose="02020603050405020304" pitchFamily="18" charset="-78"/>
                <a:ea typeface="Calibri" panose="020F0502020204030204" pitchFamily="34" charset="0"/>
                <a:cs typeface="Arial" panose="020B0604020202020204" pitchFamily="34" charset="0"/>
              </a:rPr>
              <a:t>90 –</a:t>
            </a:r>
            <a:r>
              <a:rPr lang="fr-FR" sz="1800" dirty="0">
                <a:effectLst/>
                <a:latin typeface="Traditional Arabic" panose="02020603050405020304" pitchFamily="18" charset="-78"/>
                <a:ea typeface="Calibri" panose="020F0502020204030204" pitchFamily="34" charset="0"/>
                <a:cs typeface="Arial" panose="020B0604020202020204" pitchFamily="34" charset="0"/>
              </a:rPr>
              <a:t>10</a:t>
            </a:r>
            <a:r>
              <a:rPr lang="fr-FR" sz="1800" dirty="0">
                <a:effectLst/>
                <a:latin typeface="Arial" panose="020B0604020202020204" pitchFamily="34" charset="0"/>
                <a:ea typeface="Calibri" panose="020F0502020204030204" pitchFamily="34" charset="0"/>
                <a:cs typeface="Arial" panose="020B0604020202020204" pitchFamily="34" charset="0"/>
              </a:rPr>
              <a:t> </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r>
              <a:rPr lang="fr-FR" sz="18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الهيئة المنظمة لقانون للنظام المصرفي </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r>
              <a:rPr lang="ar-SA" sz="1800" dirty="0">
                <a:effectLst/>
                <a:latin typeface="Traditional Arabic" panose="02020603050405020304" pitchFamily="18" charset="-78"/>
                <a:ea typeface="Calibri" panose="020F0502020204030204" pitchFamily="34" charset="0"/>
                <a:cs typeface="Arial" panose="020B0604020202020204" pitchFamily="34" charset="0"/>
              </a:rPr>
              <a:t>مجلس النقد والقرض</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DZ" sz="1800" dirty="0">
                <a:effectLst/>
                <a:latin typeface="Traditional Arabic" panose="02020603050405020304" pitchFamily="18" charset="-78"/>
                <a:ea typeface="Calibri" panose="020F0502020204030204" pitchFamily="34" charset="0"/>
                <a:cs typeface="Arial" panose="020B0604020202020204" pitchFamily="34" charset="0"/>
              </a:rPr>
              <a:t>الاطار الرقابي </a:t>
            </a:r>
            <a:r>
              <a:rPr lang="fr-FR" sz="1800" dirty="0">
                <a:effectLst/>
                <a:latin typeface="Traditional Arabic" panose="02020603050405020304" pitchFamily="18" charset="-78"/>
                <a:ea typeface="Calibri" panose="020F0502020204030204" pitchFamily="34" charset="0"/>
                <a:cs typeface="Arial" panose="020B0604020202020204" pitchFamily="34" charset="0"/>
              </a:rPr>
              <a:t>)</a:t>
            </a:r>
            <a:r>
              <a:rPr lang="ar-DZ" sz="1800" dirty="0">
                <a:effectLst/>
                <a:latin typeface="Traditional Arabic" panose="02020603050405020304" pitchFamily="18" charset="-78"/>
                <a:ea typeface="Calibri" panose="020F0502020204030204" pitchFamily="34" charset="0"/>
                <a:cs typeface="Arial" panose="020B0604020202020204" pitchFamily="34" charset="0"/>
              </a:rPr>
              <a:t> اللجنة المصرفية)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1800" dirty="0">
                <a:effectLst/>
                <a:latin typeface="Traditional Arabic" panose="02020603050405020304" pitchFamily="18" charset="-78"/>
                <a:ea typeface="Calibri" panose="020F0502020204030204" pitchFamily="34" charset="0"/>
                <a:cs typeface="Arial" panose="020B0604020202020204" pitchFamily="34" charset="0"/>
              </a:rPr>
              <a:t>وسائل الإعلام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441461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right)">
                                      <p:cBhvr>
                                        <p:cTn id="7" dur="500"/>
                                        <p:tgtEl>
                                          <p:spTgt spid="1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wipe(right)">
                                      <p:cBhvr>
                                        <p:cTn id="11" dur="500"/>
                                        <p:tgtEl>
                                          <p:spTgt spid="15">
                                            <p:txEl>
                                              <p:pRg st="0" end="0"/>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right)">
                                      <p:cBhvr>
                                        <p:cTn id="15" dur="500"/>
                                        <p:tgtEl>
                                          <p:spTgt spid="14">
                                            <p:txEl>
                                              <p:pRg st="0" end="0"/>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right)">
                                      <p:cBhvr>
                                        <p:cTn id="19" dur="500"/>
                                        <p:tgtEl>
                                          <p:spTgt spid="14">
                                            <p:txEl>
                                              <p:pRg st="1" end="1"/>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4">
                                            <p:txEl>
                                              <p:pRg st="2" end="2"/>
                                            </p:txEl>
                                          </p:spTgt>
                                        </p:tgtEl>
                                        <p:attrNameLst>
                                          <p:attrName>style.visibility</p:attrName>
                                        </p:attrNameLst>
                                      </p:cBhvr>
                                      <p:to>
                                        <p:strVal val="visible"/>
                                      </p:to>
                                    </p:set>
                                    <p:animEffect transition="in" filter="wipe(right)">
                                      <p:cBhvr>
                                        <p:cTn id="23" dur="500"/>
                                        <p:tgtEl>
                                          <p:spTgt spid="14">
                                            <p:txEl>
                                              <p:pRg st="2" end="2"/>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wipe(right)">
                                      <p:cBhvr>
                                        <p:cTn id="27" dur="500"/>
                                        <p:tgtEl>
                                          <p:spTgt spid="14">
                                            <p:txEl>
                                              <p:pRg st="3" end="3"/>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Effect transition="in" filter="wipe(right)">
                                      <p:cBhvr>
                                        <p:cTn id="31" dur="500"/>
                                        <p:tgtEl>
                                          <p:spTgt spid="14">
                                            <p:txEl>
                                              <p:pRg st="4" end="4"/>
                                            </p:txEl>
                                          </p:spTgt>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animEffect transition="in" filter="wipe(right)">
                                      <p:cBhvr>
                                        <p:cTn id="35" dur="500"/>
                                        <p:tgtEl>
                                          <p:spTgt spid="14">
                                            <p:txEl>
                                              <p:pRg st="5" end="5"/>
                                            </p:txEl>
                                          </p:spTgt>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animEffect transition="in" filter="wipe(right)">
                                      <p:cBhvr>
                                        <p:cTn id="39" dur="500"/>
                                        <p:tgtEl>
                                          <p:spTgt spid="16">
                                            <p:txEl>
                                              <p:pRg st="0" end="0"/>
                                            </p:txEl>
                                          </p:spTgt>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6">
                                            <p:txEl>
                                              <p:pRg st="1" end="1"/>
                                            </p:txEl>
                                          </p:spTgt>
                                        </p:tgtEl>
                                        <p:attrNameLst>
                                          <p:attrName>style.visibility</p:attrName>
                                        </p:attrNameLst>
                                      </p:cBhvr>
                                      <p:to>
                                        <p:strVal val="visible"/>
                                      </p:to>
                                    </p:set>
                                    <p:animEffect transition="in" filter="wipe(right)">
                                      <p:cBhvr>
                                        <p:cTn id="43" dur="500"/>
                                        <p:tgtEl>
                                          <p:spTgt spid="16">
                                            <p:txEl>
                                              <p:pRg st="1" end="1"/>
                                            </p:txEl>
                                          </p:spTgt>
                                        </p:tgtEl>
                                      </p:cBhvr>
                                    </p:animEffect>
                                  </p:childTnLst>
                                </p:cTn>
                              </p:par>
                            </p:childTnLst>
                          </p:cTn>
                        </p:par>
                        <p:par>
                          <p:cTn id="44" fill="hold">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16">
                                            <p:txEl>
                                              <p:pRg st="2" end="2"/>
                                            </p:txEl>
                                          </p:spTgt>
                                        </p:tgtEl>
                                        <p:attrNameLst>
                                          <p:attrName>style.visibility</p:attrName>
                                        </p:attrNameLst>
                                      </p:cBhvr>
                                      <p:to>
                                        <p:strVal val="visible"/>
                                      </p:to>
                                    </p:set>
                                    <p:animEffect transition="in" filter="wipe(right)">
                                      <p:cBhvr>
                                        <p:cTn id="47" dur="500"/>
                                        <p:tgtEl>
                                          <p:spTgt spid="16">
                                            <p:txEl>
                                              <p:pRg st="2" end="2"/>
                                            </p:txEl>
                                          </p:spTgt>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6">
                                            <p:txEl>
                                              <p:pRg st="3" end="3"/>
                                            </p:txEl>
                                          </p:spTgt>
                                        </p:tgtEl>
                                        <p:attrNameLst>
                                          <p:attrName>style.visibility</p:attrName>
                                        </p:attrNameLst>
                                      </p:cBhvr>
                                      <p:to>
                                        <p:strVal val="visible"/>
                                      </p:to>
                                    </p:set>
                                    <p:animEffect transition="in" filter="wipe(right)">
                                      <p:cBhvr>
                                        <p:cTn id="51" dur="500"/>
                                        <p:tgtEl>
                                          <p:spTgt spid="16">
                                            <p:txEl>
                                              <p:pRg st="3" end="3"/>
                                            </p:txEl>
                                          </p:spTgt>
                                        </p:tgtEl>
                                      </p:cBhvr>
                                    </p:animEffect>
                                  </p:childTnLst>
                                </p:cTn>
                              </p:par>
                            </p:childTnLst>
                          </p:cTn>
                        </p:par>
                        <p:par>
                          <p:cTn id="52" fill="hold">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16">
                                            <p:txEl>
                                              <p:pRg st="4" end="4"/>
                                            </p:txEl>
                                          </p:spTgt>
                                        </p:tgtEl>
                                        <p:attrNameLst>
                                          <p:attrName>style.visibility</p:attrName>
                                        </p:attrNameLst>
                                      </p:cBhvr>
                                      <p:to>
                                        <p:strVal val="visible"/>
                                      </p:to>
                                    </p:set>
                                    <p:animEffect transition="in" filter="wipe(right)">
                                      <p:cBhvr>
                                        <p:cTn id="55"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P spid="15" grpId="0" build="p"/>
      <p:bldP spid="1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1115</Words>
  <Application>Microsoft Office PowerPoint</Application>
  <PresentationFormat>Grand écran</PresentationFormat>
  <Paragraphs>124</Paragraphs>
  <Slides>15</Slides>
  <Notes>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15</vt:i4>
      </vt:variant>
    </vt:vector>
  </HeadingPairs>
  <TitlesOfParts>
    <vt:vector size="25" baseType="lpstr">
      <vt:lpstr>SimSun</vt:lpstr>
      <vt:lpstr>29LT Azer</vt:lpstr>
      <vt:lpstr>Arial</vt:lpstr>
      <vt:lpstr>Calibri</vt:lpstr>
      <vt:lpstr>Calibri Light</vt:lpstr>
      <vt:lpstr>Simplified Arabic</vt:lpstr>
      <vt:lpstr>Symbol</vt:lpstr>
      <vt:lpstr>Times New Roman</vt:lpstr>
      <vt:lpstr>Traditional Arabic</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TOUIL</dc:creator>
  <cp:lastModifiedBy>Monsif Laptop</cp:lastModifiedBy>
  <cp:revision>34</cp:revision>
  <dcterms:created xsi:type="dcterms:W3CDTF">2023-12-05T15:42:41Z</dcterms:created>
  <dcterms:modified xsi:type="dcterms:W3CDTF">2024-12-03T13:59:27Z</dcterms:modified>
</cp:coreProperties>
</file>