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68" r:id="rId12"/>
    <p:sldId id="25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6768F-8598-482F-8E0E-6459A38CE5BC}" type="doc">
      <dgm:prSet loTypeId="urn:microsoft.com/office/officeart/2005/8/layout/process1" loCatId="process" qsTypeId="urn:microsoft.com/office/officeart/2005/8/quickstyle/3d3" qsCatId="3D" csTypeId="urn:microsoft.com/office/officeart/2005/8/colors/accent0_2" csCatId="mainScheme" phldr="1"/>
      <dgm:spPr/>
    </dgm:pt>
    <dgm:pt modelId="{6E3FDAC8-1C5D-4069-9741-F9C1CAFF2528}">
      <dgm:prSet phldrT="[Texte]" custT="1"/>
      <dgm:spPr/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Corporate</a:t>
          </a:r>
          <a:r>
            <a:rPr lang="fr-F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governance</a:t>
          </a:r>
          <a:r>
            <a:rPr lang="fr-F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EF8458-5242-4E21-8094-39BF0AAEFD3C}" type="parTrans" cxnId="{4DD9FEEA-2F69-45AD-9D92-A14249F66434}">
      <dgm:prSet/>
      <dgm:spPr/>
      <dgm:t>
        <a:bodyPr/>
        <a:lstStyle/>
        <a:p>
          <a:endParaRPr lang="fr-FR"/>
        </a:p>
      </dgm:t>
    </dgm:pt>
    <dgm:pt modelId="{0EA2FCDD-6C21-4F4B-872E-702A8C072034}" type="sibTrans" cxnId="{4DD9FEEA-2F69-45AD-9D92-A14249F66434}">
      <dgm:prSet/>
      <dgm:spPr/>
      <dgm:t>
        <a:bodyPr/>
        <a:lstStyle/>
        <a:p>
          <a:endParaRPr lang="fr-FR"/>
        </a:p>
      </dgm:t>
    </dgm:pt>
    <dgm:pt modelId="{448365C2-3588-4FFD-9E44-2DFD9FBF10E7}">
      <dgm:prSet phldrT="[Texte]" custT="1"/>
      <dgm:spPr/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Islamic</a:t>
          </a:r>
          <a:r>
            <a:rPr lang="fr-F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bank</a:t>
          </a:r>
          <a:endParaRPr lang="fr-FR" sz="2400" dirty="0">
            <a:solidFill>
              <a:schemeClr val="tx1"/>
            </a:solidFill>
          </a:endParaRPr>
        </a:p>
      </dgm:t>
    </dgm:pt>
    <dgm:pt modelId="{8CF6A698-A8C9-4CED-BDB3-3417BD05D775}" type="parTrans" cxnId="{28DEF408-2BFF-487D-A107-0404023C8E52}">
      <dgm:prSet/>
      <dgm:spPr/>
      <dgm:t>
        <a:bodyPr/>
        <a:lstStyle/>
        <a:p>
          <a:endParaRPr lang="fr-FR"/>
        </a:p>
      </dgm:t>
    </dgm:pt>
    <dgm:pt modelId="{B53AEB60-DB9A-4A87-A14D-93A1756846D2}" type="sibTrans" cxnId="{28DEF408-2BFF-487D-A107-0404023C8E52}">
      <dgm:prSet/>
      <dgm:spPr/>
      <dgm:t>
        <a:bodyPr/>
        <a:lstStyle/>
        <a:p>
          <a:endParaRPr lang="fr-FR"/>
        </a:p>
      </dgm:t>
    </dgm:pt>
    <dgm:pt modelId="{73268DDF-0E99-4435-928B-ABB32047D9F0}">
      <dgm:prSet custT="1"/>
      <dgm:spPr/>
      <dgm:t>
        <a:bodyPr/>
        <a:lstStyle/>
        <a:p>
          <a:r>
            <a:rPr lang="en-GB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board</a:t>
          </a:r>
          <a:endParaRPr lang="fr-FR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CFF37-B102-4F47-9DBB-4C4CBECAA8F5}" type="parTrans" cxnId="{877D4D0B-3912-467C-91D0-8CB28211F766}">
      <dgm:prSet/>
      <dgm:spPr/>
      <dgm:t>
        <a:bodyPr/>
        <a:lstStyle/>
        <a:p>
          <a:endParaRPr lang="fr-FR"/>
        </a:p>
      </dgm:t>
    </dgm:pt>
    <dgm:pt modelId="{6960C254-484E-4D32-9AC7-353FF700A43A}" type="sibTrans" cxnId="{877D4D0B-3912-467C-91D0-8CB28211F766}">
      <dgm:prSet/>
      <dgm:spPr/>
      <dgm:t>
        <a:bodyPr/>
        <a:lstStyle/>
        <a:p>
          <a:endParaRPr lang="fr-FR"/>
        </a:p>
      </dgm:t>
    </dgm:pt>
    <dgm:pt modelId="{423B2AED-57D5-4D6A-A0BB-D9D196051DB5}" type="pres">
      <dgm:prSet presAssocID="{8246768F-8598-482F-8E0E-6459A38CE5BC}" presName="Name0" presStyleCnt="0">
        <dgm:presLayoutVars>
          <dgm:dir/>
          <dgm:resizeHandles val="exact"/>
        </dgm:presLayoutVars>
      </dgm:prSet>
      <dgm:spPr/>
    </dgm:pt>
    <dgm:pt modelId="{4CD70C77-0020-418F-9523-01D0BB0296F0}" type="pres">
      <dgm:prSet presAssocID="{6E3FDAC8-1C5D-4069-9741-F9C1CAFF252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01C211-028E-4695-9E8B-D3BFF1010340}" type="pres">
      <dgm:prSet presAssocID="{0EA2FCDD-6C21-4F4B-872E-702A8C072034}" presName="sibTrans" presStyleLbl="sibTrans2D1" presStyleIdx="0" presStyleCnt="2"/>
      <dgm:spPr/>
      <dgm:t>
        <a:bodyPr/>
        <a:lstStyle/>
        <a:p>
          <a:endParaRPr lang="fr-FR"/>
        </a:p>
      </dgm:t>
    </dgm:pt>
    <dgm:pt modelId="{AAF1B1CE-9512-4878-952A-D949CF0C2DAC}" type="pres">
      <dgm:prSet presAssocID="{0EA2FCDD-6C21-4F4B-872E-702A8C072034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2851B9E9-6D77-48D5-94A7-1FF6ECBE4B31}" type="pres">
      <dgm:prSet presAssocID="{448365C2-3588-4FFD-9E44-2DFD9FBF10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B21237-2BB5-4C2D-922B-644E4FD35110}" type="pres">
      <dgm:prSet presAssocID="{B53AEB60-DB9A-4A87-A14D-93A1756846D2}" presName="sibTrans" presStyleLbl="sibTrans2D1" presStyleIdx="1" presStyleCnt="2"/>
      <dgm:spPr/>
      <dgm:t>
        <a:bodyPr/>
        <a:lstStyle/>
        <a:p>
          <a:endParaRPr lang="fr-FR"/>
        </a:p>
      </dgm:t>
    </dgm:pt>
    <dgm:pt modelId="{02242E3C-D47C-4298-8509-74A3A0650070}" type="pres">
      <dgm:prSet presAssocID="{B53AEB60-DB9A-4A87-A14D-93A1756846D2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62BF33AE-727C-429D-8A72-0BCA8BC2B204}" type="pres">
      <dgm:prSet presAssocID="{73268DDF-0E99-4435-928B-ABB32047D9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DEF408-2BFF-487D-A107-0404023C8E52}" srcId="{8246768F-8598-482F-8E0E-6459A38CE5BC}" destId="{448365C2-3588-4FFD-9E44-2DFD9FBF10E7}" srcOrd="1" destOrd="0" parTransId="{8CF6A698-A8C9-4CED-BDB3-3417BD05D775}" sibTransId="{B53AEB60-DB9A-4A87-A14D-93A1756846D2}"/>
    <dgm:cxn modelId="{EDA5196F-4F53-4B94-AD56-DC0CAE44A548}" type="presOf" srcId="{8246768F-8598-482F-8E0E-6459A38CE5BC}" destId="{423B2AED-57D5-4D6A-A0BB-D9D196051DB5}" srcOrd="0" destOrd="0" presId="urn:microsoft.com/office/officeart/2005/8/layout/process1"/>
    <dgm:cxn modelId="{0E39C0F8-B9F1-48D3-B548-18C6ED5EA2BF}" type="presOf" srcId="{0EA2FCDD-6C21-4F4B-872E-702A8C072034}" destId="{AAF1B1CE-9512-4878-952A-D949CF0C2DAC}" srcOrd="1" destOrd="0" presId="urn:microsoft.com/office/officeart/2005/8/layout/process1"/>
    <dgm:cxn modelId="{CBBCE3A0-0AC0-438F-B99B-78037976DA23}" type="presOf" srcId="{0EA2FCDD-6C21-4F4B-872E-702A8C072034}" destId="{E301C211-028E-4695-9E8B-D3BFF1010340}" srcOrd="0" destOrd="0" presId="urn:microsoft.com/office/officeart/2005/8/layout/process1"/>
    <dgm:cxn modelId="{4DD9FEEA-2F69-45AD-9D92-A14249F66434}" srcId="{8246768F-8598-482F-8E0E-6459A38CE5BC}" destId="{6E3FDAC8-1C5D-4069-9741-F9C1CAFF2528}" srcOrd="0" destOrd="0" parTransId="{2CEF8458-5242-4E21-8094-39BF0AAEFD3C}" sibTransId="{0EA2FCDD-6C21-4F4B-872E-702A8C072034}"/>
    <dgm:cxn modelId="{8E93F24B-4F0E-4743-B922-5FA915779CD8}" type="presOf" srcId="{B53AEB60-DB9A-4A87-A14D-93A1756846D2}" destId="{6CB21237-2BB5-4C2D-922B-644E4FD35110}" srcOrd="0" destOrd="0" presId="urn:microsoft.com/office/officeart/2005/8/layout/process1"/>
    <dgm:cxn modelId="{94C59117-E692-4664-B78B-13031647D072}" type="presOf" srcId="{B53AEB60-DB9A-4A87-A14D-93A1756846D2}" destId="{02242E3C-D47C-4298-8509-74A3A0650070}" srcOrd="1" destOrd="0" presId="urn:microsoft.com/office/officeart/2005/8/layout/process1"/>
    <dgm:cxn modelId="{F6287209-4E18-4737-83A3-69210F8AE77D}" type="presOf" srcId="{448365C2-3588-4FFD-9E44-2DFD9FBF10E7}" destId="{2851B9E9-6D77-48D5-94A7-1FF6ECBE4B31}" srcOrd="0" destOrd="0" presId="urn:microsoft.com/office/officeart/2005/8/layout/process1"/>
    <dgm:cxn modelId="{1A64A3A8-26C3-4222-BE49-652FD229C3F8}" type="presOf" srcId="{6E3FDAC8-1C5D-4069-9741-F9C1CAFF2528}" destId="{4CD70C77-0020-418F-9523-01D0BB0296F0}" srcOrd="0" destOrd="0" presId="urn:microsoft.com/office/officeart/2005/8/layout/process1"/>
    <dgm:cxn modelId="{8F17464A-A182-4A30-B207-3236E50E2C08}" type="presOf" srcId="{73268DDF-0E99-4435-928B-ABB32047D9F0}" destId="{62BF33AE-727C-429D-8A72-0BCA8BC2B204}" srcOrd="0" destOrd="0" presId="urn:microsoft.com/office/officeart/2005/8/layout/process1"/>
    <dgm:cxn modelId="{877D4D0B-3912-467C-91D0-8CB28211F766}" srcId="{8246768F-8598-482F-8E0E-6459A38CE5BC}" destId="{73268DDF-0E99-4435-928B-ABB32047D9F0}" srcOrd="2" destOrd="0" parTransId="{E74CFF37-B102-4F47-9DBB-4C4CBECAA8F5}" sibTransId="{6960C254-484E-4D32-9AC7-353FF700A43A}"/>
    <dgm:cxn modelId="{F4453BEA-64E1-42E4-8DF8-628FEBEDEB78}" type="presParOf" srcId="{423B2AED-57D5-4D6A-A0BB-D9D196051DB5}" destId="{4CD70C77-0020-418F-9523-01D0BB0296F0}" srcOrd="0" destOrd="0" presId="urn:microsoft.com/office/officeart/2005/8/layout/process1"/>
    <dgm:cxn modelId="{48345ABD-77AF-457D-8966-82E2E5F9F383}" type="presParOf" srcId="{423B2AED-57D5-4D6A-A0BB-D9D196051DB5}" destId="{E301C211-028E-4695-9E8B-D3BFF1010340}" srcOrd="1" destOrd="0" presId="urn:microsoft.com/office/officeart/2005/8/layout/process1"/>
    <dgm:cxn modelId="{A93E9C30-6050-4C84-9BB1-822CEEF23641}" type="presParOf" srcId="{E301C211-028E-4695-9E8B-D3BFF1010340}" destId="{AAF1B1CE-9512-4878-952A-D949CF0C2DAC}" srcOrd="0" destOrd="0" presId="urn:microsoft.com/office/officeart/2005/8/layout/process1"/>
    <dgm:cxn modelId="{4A6A5AE2-7DEA-41E3-B947-6D9CE3C204B5}" type="presParOf" srcId="{423B2AED-57D5-4D6A-A0BB-D9D196051DB5}" destId="{2851B9E9-6D77-48D5-94A7-1FF6ECBE4B31}" srcOrd="2" destOrd="0" presId="urn:microsoft.com/office/officeart/2005/8/layout/process1"/>
    <dgm:cxn modelId="{9EA44C22-E7BD-4732-8D68-996D189ED15E}" type="presParOf" srcId="{423B2AED-57D5-4D6A-A0BB-D9D196051DB5}" destId="{6CB21237-2BB5-4C2D-922B-644E4FD35110}" srcOrd="3" destOrd="0" presId="urn:microsoft.com/office/officeart/2005/8/layout/process1"/>
    <dgm:cxn modelId="{B25662EA-9814-4FFE-BDA8-E5ACC1A2F0FE}" type="presParOf" srcId="{6CB21237-2BB5-4C2D-922B-644E4FD35110}" destId="{02242E3C-D47C-4298-8509-74A3A0650070}" srcOrd="0" destOrd="0" presId="urn:microsoft.com/office/officeart/2005/8/layout/process1"/>
    <dgm:cxn modelId="{CB4008C4-FD77-4DB4-A8A7-FD361491775A}" type="presParOf" srcId="{423B2AED-57D5-4D6A-A0BB-D9D196051DB5}" destId="{62BF33AE-727C-429D-8A72-0BCA8BC2B20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FC584-6DE5-4A69-A73C-77354473ED6A}" type="doc">
      <dgm:prSet loTypeId="urn:microsoft.com/office/officeart/2005/8/layout/hierarchy1" loCatId="hierarchy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15FEF232-AE87-4083-B3E3-C378B25965B2}">
      <dgm:prSet phldrT="[Texte]"/>
      <dgm:spPr/>
      <dgm:t>
        <a:bodyPr/>
        <a:lstStyle/>
        <a:p>
          <a:r>
            <a:rPr lang="fr-FR" dirty="0" err="1" smtClean="0"/>
            <a:t>Islamic</a:t>
          </a:r>
          <a:r>
            <a:rPr lang="fr-FR" dirty="0" smtClean="0"/>
            <a:t> </a:t>
          </a:r>
          <a:r>
            <a:rPr lang="fr-FR" dirty="0" err="1" smtClean="0"/>
            <a:t>corporate</a:t>
          </a:r>
          <a:r>
            <a:rPr lang="fr-FR" dirty="0" smtClean="0"/>
            <a:t> </a:t>
          </a:r>
          <a:r>
            <a:rPr lang="fr-FR" dirty="0" err="1" smtClean="0"/>
            <a:t>governance</a:t>
          </a:r>
          <a:endParaRPr lang="fr-FR" dirty="0"/>
        </a:p>
      </dgm:t>
    </dgm:pt>
    <dgm:pt modelId="{DA31491C-A599-4995-A0BF-94E2DC5C899A}" type="parTrans" cxnId="{54427303-3049-43DD-AD22-9ADF338C4746}">
      <dgm:prSet/>
      <dgm:spPr/>
      <dgm:t>
        <a:bodyPr/>
        <a:lstStyle/>
        <a:p>
          <a:endParaRPr lang="fr-FR"/>
        </a:p>
      </dgm:t>
    </dgm:pt>
    <dgm:pt modelId="{B197F16C-EDF3-400F-B3BC-C29E2D5F08B8}" type="sibTrans" cxnId="{54427303-3049-43DD-AD22-9ADF338C4746}">
      <dgm:prSet/>
      <dgm:spPr/>
      <dgm:t>
        <a:bodyPr/>
        <a:lstStyle/>
        <a:p>
          <a:endParaRPr lang="fr-FR"/>
        </a:p>
      </dgm:t>
    </dgm:pt>
    <dgm:pt modelId="{3E49500B-8926-4E4E-8F8C-E53C92CD6EA5}">
      <dgm:prSet phldrT="[Texte]"/>
      <dgm:spPr/>
      <dgm:t>
        <a:bodyPr/>
        <a:lstStyle/>
        <a:p>
          <a:r>
            <a:rPr lang="fr-FR" dirty="0" err="1" smtClean="0"/>
            <a:t>Tawhid</a:t>
          </a:r>
          <a:endParaRPr lang="fr-FR" dirty="0" smtClean="0"/>
        </a:p>
        <a:p>
          <a:r>
            <a:rPr lang="fr-FR" dirty="0" smtClean="0"/>
            <a:t>(</a:t>
          </a:r>
          <a:r>
            <a:rPr lang="fr-FR" dirty="0" err="1" smtClean="0"/>
            <a:t>oneness</a:t>
          </a:r>
          <a:r>
            <a:rPr lang="fr-FR" dirty="0" smtClean="0"/>
            <a:t> of Allah) </a:t>
          </a:r>
          <a:endParaRPr lang="fr-FR" dirty="0"/>
        </a:p>
      </dgm:t>
    </dgm:pt>
    <dgm:pt modelId="{97CF951C-F4F1-4CBF-8A19-A40F01C89F53}" type="parTrans" cxnId="{43E9D992-BF52-4332-BF94-9030F31826BA}">
      <dgm:prSet/>
      <dgm:spPr/>
      <dgm:t>
        <a:bodyPr/>
        <a:lstStyle/>
        <a:p>
          <a:endParaRPr lang="fr-FR"/>
        </a:p>
      </dgm:t>
    </dgm:pt>
    <dgm:pt modelId="{D502A5D7-6551-49F7-ACF2-983B5AB4D72D}" type="sibTrans" cxnId="{43E9D992-BF52-4332-BF94-9030F31826BA}">
      <dgm:prSet/>
      <dgm:spPr/>
      <dgm:t>
        <a:bodyPr/>
        <a:lstStyle/>
        <a:p>
          <a:endParaRPr lang="fr-FR"/>
        </a:p>
      </dgm:t>
    </dgm:pt>
    <dgm:pt modelId="{D8BAC6D6-FBF4-48E1-8559-C48854CB819C}">
      <dgm:prSet phldrT="[Texte]"/>
      <dgm:spPr/>
      <dgm:t>
        <a:bodyPr/>
        <a:lstStyle/>
        <a:p>
          <a:r>
            <a:rPr lang="fr-FR" dirty="0" err="1" smtClean="0"/>
            <a:t>Shurah</a:t>
          </a:r>
          <a:endParaRPr lang="fr-FR" dirty="0" smtClean="0"/>
        </a:p>
        <a:p>
          <a:r>
            <a:rPr lang="fr-FR" dirty="0" smtClean="0"/>
            <a:t>(consultation) </a:t>
          </a:r>
          <a:endParaRPr lang="fr-FR" dirty="0"/>
        </a:p>
      </dgm:t>
    </dgm:pt>
    <dgm:pt modelId="{56BB1539-2547-4A04-9D00-F6CAD78B1D92}" type="parTrans" cxnId="{7A910C87-ABF5-4FF4-9FE5-41FE3E719A3C}">
      <dgm:prSet/>
      <dgm:spPr/>
      <dgm:t>
        <a:bodyPr/>
        <a:lstStyle/>
        <a:p>
          <a:endParaRPr lang="fr-FR"/>
        </a:p>
      </dgm:t>
    </dgm:pt>
    <dgm:pt modelId="{CFDBEA63-4739-4A64-BF4E-DA24A8764998}" type="sibTrans" cxnId="{7A910C87-ABF5-4FF4-9FE5-41FE3E719A3C}">
      <dgm:prSet/>
      <dgm:spPr/>
      <dgm:t>
        <a:bodyPr/>
        <a:lstStyle/>
        <a:p>
          <a:endParaRPr lang="fr-FR"/>
        </a:p>
      </dgm:t>
    </dgm:pt>
    <dgm:pt modelId="{16C962FC-ECDB-4329-8563-44441927ED31}">
      <dgm:prSet phldrT="[Texte]"/>
      <dgm:spPr/>
      <dgm:t>
        <a:bodyPr/>
        <a:lstStyle/>
        <a:p>
          <a:r>
            <a:rPr lang="fr-FR" dirty="0" err="1" smtClean="0"/>
            <a:t>Shariah</a:t>
          </a:r>
          <a:r>
            <a:rPr lang="fr-FR" dirty="0" smtClean="0"/>
            <a:t> (</a:t>
          </a:r>
          <a:r>
            <a:rPr lang="fr-FR" dirty="0" err="1" smtClean="0"/>
            <a:t>Islamic</a:t>
          </a:r>
          <a:r>
            <a:rPr lang="fr-FR" dirty="0" smtClean="0"/>
            <a:t> </a:t>
          </a:r>
          <a:r>
            <a:rPr lang="fr-FR" dirty="0" err="1" smtClean="0"/>
            <a:t>law</a:t>
          </a:r>
          <a:r>
            <a:rPr lang="fr-FR" dirty="0" smtClean="0"/>
            <a:t>) </a:t>
          </a:r>
          <a:endParaRPr lang="fr-FR" dirty="0"/>
        </a:p>
      </dgm:t>
    </dgm:pt>
    <dgm:pt modelId="{5AC7E9EC-B741-4700-8123-6BC0F5EE980E}" type="parTrans" cxnId="{14052190-B389-4532-97F7-6F3CA59A53A1}">
      <dgm:prSet/>
      <dgm:spPr/>
      <dgm:t>
        <a:bodyPr/>
        <a:lstStyle/>
        <a:p>
          <a:endParaRPr lang="fr-FR"/>
        </a:p>
      </dgm:t>
    </dgm:pt>
    <dgm:pt modelId="{DF02676B-4B28-4244-B8AD-12B3262FF1A0}" type="sibTrans" cxnId="{14052190-B389-4532-97F7-6F3CA59A53A1}">
      <dgm:prSet/>
      <dgm:spPr/>
      <dgm:t>
        <a:bodyPr/>
        <a:lstStyle/>
        <a:p>
          <a:endParaRPr lang="fr-FR"/>
        </a:p>
      </dgm:t>
    </dgm:pt>
    <dgm:pt modelId="{6676A74C-6C15-4EA6-AA42-417F2599CAD2}" type="pres">
      <dgm:prSet presAssocID="{2DAFC584-6DE5-4A69-A73C-77354473ED6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76F42C-4508-4338-B84F-5153406E1A93}" type="pres">
      <dgm:prSet presAssocID="{15FEF232-AE87-4083-B3E3-C378B25965B2}" presName="hierRoot1" presStyleCnt="0"/>
      <dgm:spPr/>
    </dgm:pt>
    <dgm:pt modelId="{C08C80DA-D261-42CA-9747-EFD6BE88B373}" type="pres">
      <dgm:prSet presAssocID="{15FEF232-AE87-4083-B3E3-C378B25965B2}" presName="composite" presStyleCnt="0"/>
      <dgm:spPr/>
    </dgm:pt>
    <dgm:pt modelId="{191C4F00-569D-48D1-928A-CA89C5235D10}" type="pres">
      <dgm:prSet presAssocID="{15FEF232-AE87-4083-B3E3-C378B25965B2}" presName="background" presStyleLbl="node0" presStyleIdx="0" presStyleCnt="1"/>
      <dgm:spPr/>
    </dgm:pt>
    <dgm:pt modelId="{F001F8A7-4501-4E28-AF2B-60CEEE12C4CF}" type="pres">
      <dgm:prSet presAssocID="{15FEF232-AE87-4083-B3E3-C378B25965B2}" presName="text" presStyleLbl="fgAcc0" presStyleIdx="0" presStyleCnt="1">
        <dgm:presLayoutVars>
          <dgm:chPref val="3"/>
        </dgm:presLayoutVars>
      </dgm:prSet>
      <dgm:spPr/>
    </dgm:pt>
    <dgm:pt modelId="{961FC89D-2008-48BA-B327-6BEEE17B3DC1}" type="pres">
      <dgm:prSet presAssocID="{15FEF232-AE87-4083-B3E3-C378B25965B2}" presName="hierChild2" presStyleCnt="0"/>
      <dgm:spPr/>
    </dgm:pt>
    <dgm:pt modelId="{9EB2DBC8-7D01-4973-861C-FF3C803B9BA8}" type="pres">
      <dgm:prSet presAssocID="{97CF951C-F4F1-4CBF-8A19-A40F01C89F53}" presName="Name10" presStyleLbl="parChTrans1D2" presStyleIdx="0" presStyleCnt="3"/>
      <dgm:spPr/>
    </dgm:pt>
    <dgm:pt modelId="{F5359C4C-DF1C-4CDF-9E80-04B73544BFFA}" type="pres">
      <dgm:prSet presAssocID="{3E49500B-8926-4E4E-8F8C-E53C92CD6EA5}" presName="hierRoot2" presStyleCnt="0"/>
      <dgm:spPr/>
    </dgm:pt>
    <dgm:pt modelId="{38CCDE49-6519-43D8-9E09-238099D171D9}" type="pres">
      <dgm:prSet presAssocID="{3E49500B-8926-4E4E-8F8C-E53C92CD6EA5}" presName="composite2" presStyleCnt="0"/>
      <dgm:spPr/>
    </dgm:pt>
    <dgm:pt modelId="{4CA0B2A6-16AD-4FB0-8BFA-22F2899EC810}" type="pres">
      <dgm:prSet presAssocID="{3E49500B-8926-4E4E-8F8C-E53C92CD6EA5}" presName="background2" presStyleLbl="node2" presStyleIdx="0" presStyleCnt="3"/>
      <dgm:spPr/>
    </dgm:pt>
    <dgm:pt modelId="{05C2099C-741C-4B15-AFB9-084713F41134}" type="pres">
      <dgm:prSet presAssocID="{3E49500B-8926-4E4E-8F8C-E53C92CD6EA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15DE35-D304-4F9F-B0DF-B552357A07FE}" type="pres">
      <dgm:prSet presAssocID="{3E49500B-8926-4E4E-8F8C-E53C92CD6EA5}" presName="hierChild3" presStyleCnt="0"/>
      <dgm:spPr/>
    </dgm:pt>
    <dgm:pt modelId="{FE3718E8-284A-4935-95BF-0FF0ADA3C901}" type="pres">
      <dgm:prSet presAssocID="{56BB1539-2547-4A04-9D00-F6CAD78B1D92}" presName="Name10" presStyleLbl="parChTrans1D2" presStyleIdx="1" presStyleCnt="3"/>
      <dgm:spPr/>
    </dgm:pt>
    <dgm:pt modelId="{E8098DAF-98D0-4944-B6CE-B9B5A26D3AEA}" type="pres">
      <dgm:prSet presAssocID="{D8BAC6D6-FBF4-48E1-8559-C48854CB819C}" presName="hierRoot2" presStyleCnt="0"/>
      <dgm:spPr/>
    </dgm:pt>
    <dgm:pt modelId="{1CB1DB5C-4A07-421F-AB41-D0BB1EB4A448}" type="pres">
      <dgm:prSet presAssocID="{D8BAC6D6-FBF4-48E1-8559-C48854CB819C}" presName="composite2" presStyleCnt="0"/>
      <dgm:spPr/>
    </dgm:pt>
    <dgm:pt modelId="{9B8F4414-60D2-431F-BA5A-55D9705CD4EC}" type="pres">
      <dgm:prSet presAssocID="{D8BAC6D6-FBF4-48E1-8559-C48854CB819C}" presName="background2" presStyleLbl="node2" presStyleIdx="1" presStyleCnt="3"/>
      <dgm:spPr/>
    </dgm:pt>
    <dgm:pt modelId="{26D04C00-785B-4533-A433-69E925F84465}" type="pres">
      <dgm:prSet presAssocID="{D8BAC6D6-FBF4-48E1-8559-C48854CB819C}" presName="text2" presStyleLbl="fgAcc2" presStyleIdx="1" presStyleCnt="3">
        <dgm:presLayoutVars>
          <dgm:chPref val="3"/>
        </dgm:presLayoutVars>
      </dgm:prSet>
      <dgm:spPr/>
    </dgm:pt>
    <dgm:pt modelId="{C5747B69-DE9B-4ABE-A67C-9A2972009168}" type="pres">
      <dgm:prSet presAssocID="{D8BAC6D6-FBF4-48E1-8559-C48854CB819C}" presName="hierChild3" presStyleCnt="0"/>
      <dgm:spPr/>
    </dgm:pt>
    <dgm:pt modelId="{3305FB7D-E395-487F-8EF0-CAE28477AD0B}" type="pres">
      <dgm:prSet presAssocID="{5AC7E9EC-B741-4700-8123-6BC0F5EE980E}" presName="Name10" presStyleLbl="parChTrans1D2" presStyleIdx="2" presStyleCnt="3"/>
      <dgm:spPr/>
    </dgm:pt>
    <dgm:pt modelId="{A13C8127-3DA3-4171-91D9-4EF663D3CE3C}" type="pres">
      <dgm:prSet presAssocID="{16C962FC-ECDB-4329-8563-44441927ED31}" presName="hierRoot2" presStyleCnt="0"/>
      <dgm:spPr/>
    </dgm:pt>
    <dgm:pt modelId="{8A801B9A-1AF8-4B9A-AC43-6A4B0A016B79}" type="pres">
      <dgm:prSet presAssocID="{16C962FC-ECDB-4329-8563-44441927ED31}" presName="composite2" presStyleCnt="0"/>
      <dgm:spPr/>
    </dgm:pt>
    <dgm:pt modelId="{9BFCB48E-C885-49A1-BC92-82BD2F7A066A}" type="pres">
      <dgm:prSet presAssocID="{16C962FC-ECDB-4329-8563-44441927ED31}" presName="background2" presStyleLbl="node2" presStyleIdx="2" presStyleCnt="3"/>
      <dgm:spPr/>
    </dgm:pt>
    <dgm:pt modelId="{76B6F740-9DDE-462E-8576-0C66C6727379}" type="pres">
      <dgm:prSet presAssocID="{16C962FC-ECDB-4329-8563-44441927ED3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0774F2-A767-446B-9AD9-17816956DE9E}" type="pres">
      <dgm:prSet presAssocID="{16C962FC-ECDB-4329-8563-44441927ED31}" presName="hierChild3" presStyleCnt="0"/>
      <dgm:spPr/>
    </dgm:pt>
  </dgm:ptLst>
  <dgm:cxnLst>
    <dgm:cxn modelId="{72FE7B6E-554C-406A-94C4-D3B20A879FCB}" type="presOf" srcId="{97CF951C-F4F1-4CBF-8A19-A40F01C89F53}" destId="{9EB2DBC8-7D01-4973-861C-FF3C803B9BA8}" srcOrd="0" destOrd="0" presId="urn:microsoft.com/office/officeart/2005/8/layout/hierarchy1"/>
    <dgm:cxn modelId="{D9243AA8-97F8-4FAA-8379-D492AB115F7C}" type="presOf" srcId="{D8BAC6D6-FBF4-48E1-8559-C48854CB819C}" destId="{26D04C00-785B-4533-A433-69E925F84465}" srcOrd="0" destOrd="0" presId="urn:microsoft.com/office/officeart/2005/8/layout/hierarchy1"/>
    <dgm:cxn modelId="{3BB852B5-2C1E-4F05-A077-12D305C89D0C}" type="presOf" srcId="{3E49500B-8926-4E4E-8F8C-E53C92CD6EA5}" destId="{05C2099C-741C-4B15-AFB9-084713F41134}" srcOrd="0" destOrd="0" presId="urn:microsoft.com/office/officeart/2005/8/layout/hierarchy1"/>
    <dgm:cxn modelId="{54427303-3049-43DD-AD22-9ADF338C4746}" srcId="{2DAFC584-6DE5-4A69-A73C-77354473ED6A}" destId="{15FEF232-AE87-4083-B3E3-C378B25965B2}" srcOrd="0" destOrd="0" parTransId="{DA31491C-A599-4995-A0BF-94E2DC5C899A}" sibTransId="{B197F16C-EDF3-400F-B3BC-C29E2D5F08B8}"/>
    <dgm:cxn modelId="{2AE8C690-5951-4740-9052-B7434F917FB9}" type="presOf" srcId="{15FEF232-AE87-4083-B3E3-C378B25965B2}" destId="{F001F8A7-4501-4E28-AF2B-60CEEE12C4CF}" srcOrd="0" destOrd="0" presId="urn:microsoft.com/office/officeart/2005/8/layout/hierarchy1"/>
    <dgm:cxn modelId="{430F2A9E-2729-464E-BC31-CDBF541D1D2D}" type="presOf" srcId="{5AC7E9EC-B741-4700-8123-6BC0F5EE980E}" destId="{3305FB7D-E395-487F-8EF0-CAE28477AD0B}" srcOrd="0" destOrd="0" presId="urn:microsoft.com/office/officeart/2005/8/layout/hierarchy1"/>
    <dgm:cxn modelId="{14052190-B389-4532-97F7-6F3CA59A53A1}" srcId="{15FEF232-AE87-4083-B3E3-C378B25965B2}" destId="{16C962FC-ECDB-4329-8563-44441927ED31}" srcOrd="2" destOrd="0" parTransId="{5AC7E9EC-B741-4700-8123-6BC0F5EE980E}" sibTransId="{DF02676B-4B28-4244-B8AD-12B3262FF1A0}"/>
    <dgm:cxn modelId="{43E9D992-BF52-4332-BF94-9030F31826BA}" srcId="{15FEF232-AE87-4083-B3E3-C378B25965B2}" destId="{3E49500B-8926-4E4E-8F8C-E53C92CD6EA5}" srcOrd="0" destOrd="0" parTransId="{97CF951C-F4F1-4CBF-8A19-A40F01C89F53}" sibTransId="{D502A5D7-6551-49F7-ACF2-983B5AB4D72D}"/>
    <dgm:cxn modelId="{B90EF14C-059B-47BC-B120-4F6A89F6A638}" type="presOf" srcId="{16C962FC-ECDB-4329-8563-44441927ED31}" destId="{76B6F740-9DDE-462E-8576-0C66C6727379}" srcOrd="0" destOrd="0" presId="urn:microsoft.com/office/officeart/2005/8/layout/hierarchy1"/>
    <dgm:cxn modelId="{DA19AA4C-41D4-4FDB-A36D-68B094B404AF}" type="presOf" srcId="{56BB1539-2547-4A04-9D00-F6CAD78B1D92}" destId="{FE3718E8-284A-4935-95BF-0FF0ADA3C901}" srcOrd="0" destOrd="0" presId="urn:microsoft.com/office/officeart/2005/8/layout/hierarchy1"/>
    <dgm:cxn modelId="{7A910C87-ABF5-4FF4-9FE5-41FE3E719A3C}" srcId="{15FEF232-AE87-4083-B3E3-C378B25965B2}" destId="{D8BAC6D6-FBF4-48E1-8559-C48854CB819C}" srcOrd="1" destOrd="0" parTransId="{56BB1539-2547-4A04-9D00-F6CAD78B1D92}" sibTransId="{CFDBEA63-4739-4A64-BF4E-DA24A8764998}"/>
    <dgm:cxn modelId="{5791687A-1A8D-48A7-A34A-835C847B4356}" type="presOf" srcId="{2DAFC584-6DE5-4A69-A73C-77354473ED6A}" destId="{6676A74C-6C15-4EA6-AA42-417F2599CAD2}" srcOrd="0" destOrd="0" presId="urn:microsoft.com/office/officeart/2005/8/layout/hierarchy1"/>
    <dgm:cxn modelId="{2A4379E0-4EFB-4AE8-8EBE-C16226E3CF08}" type="presParOf" srcId="{6676A74C-6C15-4EA6-AA42-417F2599CAD2}" destId="{1A76F42C-4508-4338-B84F-5153406E1A93}" srcOrd="0" destOrd="0" presId="urn:microsoft.com/office/officeart/2005/8/layout/hierarchy1"/>
    <dgm:cxn modelId="{0CDC975B-AD1C-4DE0-B0CF-EEA992A67572}" type="presParOf" srcId="{1A76F42C-4508-4338-B84F-5153406E1A93}" destId="{C08C80DA-D261-42CA-9747-EFD6BE88B373}" srcOrd="0" destOrd="0" presId="urn:microsoft.com/office/officeart/2005/8/layout/hierarchy1"/>
    <dgm:cxn modelId="{D6BC22E9-C301-4FA7-9068-B98D742EF255}" type="presParOf" srcId="{C08C80DA-D261-42CA-9747-EFD6BE88B373}" destId="{191C4F00-569D-48D1-928A-CA89C5235D10}" srcOrd="0" destOrd="0" presId="urn:microsoft.com/office/officeart/2005/8/layout/hierarchy1"/>
    <dgm:cxn modelId="{A671B40F-3277-4727-9659-AA38AD4B39FE}" type="presParOf" srcId="{C08C80DA-D261-42CA-9747-EFD6BE88B373}" destId="{F001F8A7-4501-4E28-AF2B-60CEEE12C4CF}" srcOrd="1" destOrd="0" presId="urn:microsoft.com/office/officeart/2005/8/layout/hierarchy1"/>
    <dgm:cxn modelId="{AA919AFC-FD42-4EAB-95BA-0B71F394E6CF}" type="presParOf" srcId="{1A76F42C-4508-4338-B84F-5153406E1A93}" destId="{961FC89D-2008-48BA-B327-6BEEE17B3DC1}" srcOrd="1" destOrd="0" presId="urn:microsoft.com/office/officeart/2005/8/layout/hierarchy1"/>
    <dgm:cxn modelId="{C636E601-3F0D-4479-B5B0-55D3EC9B26CF}" type="presParOf" srcId="{961FC89D-2008-48BA-B327-6BEEE17B3DC1}" destId="{9EB2DBC8-7D01-4973-861C-FF3C803B9BA8}" srcOrd="0" destOrd="0" presId="urn:microsoft.com/office/officeart/2005/8/layout/hierarchy1"/>
    <dgm:cxn modelId="{345EFAA1-C7DA-4D1F-A0AD-C078B088829E}" type="presParOf" srcId="{961FC89D-2008-48BA-B327-6BEEE17B3DC1}" destId="{F5359C4C-DF1C-4CDF-9E80-04B73544BFFA}" srcOrd="1" destOrd="0" presId="urn:microsoft.com/office/officeart/2005/8/layout/hierarchy1"/>
    <dgm:cxn modelId="{DE694177-7ADA-4361-B3B1-67AB705FCF24}" type="presParOf" srcId="{F5359C4C-DF1C-4CDF-9E80-04B73544BFFA}" destId="{38CCDE49-6519-43D8-9E09-238099D171D9}" srcOrd="0" destOrd="0" presId="urn:microsoft.com/office/officeart/2005/8/layout/hierarchy1"/>
    <dgm:cxn modelId="{31C44749-A1C3-476C-B1B4-01E83060B955}" type="presParOf" srcId="{38CCDE49-6519-43D8-9E09-238099D171D9}" destId="{4CA0B2A6-16AD-4FB0-8BFA-22F2899EC810}" srcOrd="0" destOrd="0" presId="urn:microsoft.com/office/officeart/2005/8/layout/hierarchy1"/>
    <dgm:cxn modelId="{31439434-3484-4362-ADA4-F0FAF2B29009}" type="presParOf" srcId="{38CCDE49-6519-43D8-9E09-238099D171D9}" destId="{05C2099C-741C-4B15-AFB9-084713F41134}" srcOrd="1" destOrd="0" presId="urn:microsoft.com/office/officeart/2005/8/layout/hierarchy1"/>
    <dgm:cxn modelId="{F092DD29-F66B-486A-B0E0-57C66742D45E}" type="presParOf" srcId="{F5359C4C-DF1C-4CDF-9E80-04B73544BFFA}" destId="{3415DE35-D304-4F9F-B0DF-B552357A07FE}" srcOrd="1" destOrd="0" presId="urn:microsoft.com/office/officeart/2005/8/layout/hierarchy1"/>
    <dgm:cxn modelId="{00199FB2-C1B1-40CA-8D18-FACC3C07EF37}" type="presParOf" srcId="{961FC89D-2008-48BA-B327-6BEEE17B3DC1}" destId="{FE3718E8-284A-4935-95BF-0FF0ADA3C901}" srcOrd="2" destOrd="0" presId="urn:microsoft.com/office/officeart/2005/8/layout/hierarchy1"/>
    <dgm:cxn modelId="{BEC7BC96-E49B-45BA-BFF7-91B35CBB0A51}" type="presParOf" srcId="{961FC89D-2008-48BA-B327-6BEEE17B3DC1}" destId="{E8098DAF-98D0-4944-B6CE-B9B5A26D3AEA}" srcOrd="3" destOrd="0" presId="urn:microsoft.com/office/officeart/2005/8/layout/hierarchy1"/>
    <dgm:cxn modelId="{B0BAF794-2546-42B5-9F94-C780EAE61BE8}" type="presParOf" srcId="{E8098DAF-98D0-4944-B6CE-B9B5A26D3AEA}" destId="{1CB1DB5C-4A07-421F-AB41-D0BB1EB4A448}" srcOrd="0" destOrd="0" presId="urn:microsoft.com/office/officeart/2005/8/layout/hierarchy1"/>
    <dgm:cxn modelId="{9016DCD5-021E-445E-BBB1-B57291EF71C3}" type="presParOf" srcId="{1CB1DB5C-4A07-421F-AB41-D0BB1EB4A448}" destId="{9B8F4414-60D2-431F-BA5A-55D9705CD4EC}" srcOrd="0" destOrd="0" presId="urn:microsoft.com/office/officeart/2005/8/layout/hierarchy1"/>
    <dgm:cxn modelId="{73FA18E0-EBC1-42BB-B416-CE05D1D2865E}" type="presParOf" srcId="{1CB1DB5C-4A07-421F-AB41-D0BB1EB4A448}" destId="{26D04C00-785B-4533-A433-69E925F84465}" srcOrd="1" destOrd="0" presId="urn:microsoft.com/office/officeart/2005/8/layout/hierarchy1"/>
    <dgm:cxn modelId="{22A20B9F-11E5-4DCC-9733-C896B64B119E}" type="presParOf" srcId="{E8098DAF-98D0-4944-B6CE-B9B5A26D3AEA}" destId="{C5747B69-DE9B-4ABE-A67C-9A2972009168}" srcOrd="1" destOrd="0" presId="urn:microsoft.com/office/officeart/2005/8/layout/hierarchy1"/>
    <dgm:cxn modelId="{07AC1ED0-1000-4344-8F96-38172C3328A2}" type="presParOf" srcId="{961FC89D-2008-48BA-B327-6BEEE17B3DC1}" destId="{3305FB7D-E395-487F-8EF0-CAE28477AD0B}" srcOrd="4" destOrd="0" presId="urn:microsoft.com/office/officeart/2005/8/layout/hierarchy1"/>
    <dgm:cxn modelId="{1E747A57-C28A-475C-9426-D83308F6D030}" type="presParOf" srcId="{961FC89D-2008-48BA-B327-6BEEE17B3DC1}" destId="{A13C8127-3DA3-4171-91D9-4EF663D3CE3C}" srcOrd="5" destOrd="0" presId="urn:microsoft.com/office/officeart/2005/8/layout/hierarchy1"/>
    <dgm:cxn modelId="{CEF276EE-7D9B-4246-AFE8-C2F9F5A8C6D3}" type="presParOf" srcId="{A13C8127-3DA3-4171-91D9-4EF663D3CE3C}" destId="{8A801B9A-1AF8-4B9A-AC43-6A4B0A016B79}" srcOrd="0" destOrd="0" presId="urn:microsoft.com/office/officeart/2005/8/layout/hierarchy1"/>
    <dgm:cxn modelId="{7842CDB0-95D6-4464-82D6-B8141B80BD13}" type="presParOf" srcId="{8A801B9A-1AF8-4B9A-AC43-6A4B0A016B79}" destId="{9BFCB48E-C885-49A1-BC92-82BD2F7A066A}" srcOrd="0" destOrd="0" presId="urn:microsoft.com/office/officeart/2005/8/layout/hierarchy1"/>
    <dgm:cxn modelId="{647F7479-6233-4D93-A09B-EE085277BDE6}" type="presParOf" srcId="{8A801B9A-1AF8-4B9A-AC43-6A4B0A016B79}" destId="{76B6F740-9DDE-462E-8576-0C66C6727379}" srcOrd="1" destOrd="0" presId="urn:microsoft.com/office/officeart/2005/8/layout/hierarchy1"/>
    <dgm:cxn modelId="{3B146A8E-171E-4E3A-8CC4-41F21132E299}" type="presParOf" srcId="{A13C8127-3DA3-4171-91D9-4EF663D3CE3C}" destId="{330774F2-A767-446B-9AD9-17816956DE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FBE122-4B1E-4D1B-8CC8-D8FACAC5490D}" type="doc">
      <dgm:prSet loTypeId="urn:microsoft.com/office/officeart/2005/8/layout/list1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7595F3BE-5E22-4829-A01C-78785A9E63D7}">
      <dgm:prSet phldrT="[Texte]" custT="1"/>
      <dgm:spPr/>
      <dgm:t>
        <a:bodyPr/>
        <a:lstStyle/>
        <a:p>
          <a:r>
            <a:rPr lang="fr-FR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Ensure</a:t>
          </a:r>
          <a:r>
            <a:rPr lang="fr-FR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endParaRPr lang="fr-FR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8AED9-6925-44C9-BD9A-FB1E07A90F44}" type="parTrans" cxnId="{E35B3C5A-229B-4188-80FA-8F69B76E4A2B}">
      <dgm:prSet/>
      <dgm:spPr/>
      <dgm:t>
        <a:bodyPr/>
        <a:lstStyle/>
        <a:p>
          <a:endParaRPr lang="fr-FR"/>
        </a:p>
      </dgm:t>
    </dgm:pt>
    <dgm:pt modelId="{D7217D3A-A7EA-43F1-BCCF-7D07A3997105}" type="sibTrans" cxnId="{E35B3C5A-229B-4188-80FA-8F69B76E4A2B}">
      <dgm:prSet/>
      <dgm:spPr/>
      <dgm:t>
        <a:bodyPr/>
        <a:lstStyle/>
        <a:p>
          <a:endParaRPr lang="fr-FR"/>
        </a:p>
      </dgm:t>
    </dgm:pt>
    <dgm:pt modelId="{CC033EAD-31FD-4670-952F-427A7D8228E7}">
      <dgm:prSet custT="1"/>
      <dgm:spPr/>
      <dgm:t>
        <a:bodyPr/>
        <a:lstStyle/>
        <a:p>
          <a:r>
            <a:rPr lang="fr-FR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Provide</a:t>
          </a:r>
          <a:r>
            <a:rPr lang="fr-FR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Guidance</a:t>
          </a:r>
          <a:endParaRPr lang="fr-FR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E2100C-650B-4A7A-B059-70205BF49371}" type="parTrans" cxnId="{BBD2031B-43B4-41C0-A8FE-1F3FA17E86C4}">
      <dgm:prSet/>
      <dgm:spPr/>
      <dgm:t>
        <a:bodyPr/>
        <a:lstStyle/>
        <a:p>
          <a:endParaRPr lang="fr-FR"/>
        </a:p>
      </dgm:t>
    </dgm:pt>
    <dgm:pt modelId="{29D7ACB1-91C3-4274-A78C-BFDD04371730}" type="sibTrans" cxnId="{BBD2031B-43B4-41C0-A8FE-1F3FA17E86C4}">
      <dgm:prSet/>
      <dgm:spPr/>
      <dgm:t>
        <a:bodyPr/>
        <a:lstStyle/>
        <a:p>
          <a:endParaRPr lang="fr-FR"/>
        </a:p>
      </dgm:t>
    </dgm:pt>
    <dgm:pt modelId="{0057460D-1CF2-48C8-ABE9-48B62E06B6E7}">
      <dgm:prSet custT="1"/>
      <dgm:spPr/>
      <dgm:t>
        <a:bodyPr/>
        <a:lstStyle/>
        <a:p>
          <a:r>
            <a:rPr lang="fr-FR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Outline</a:t>
          </a:r>
          <a:r>
            <a:rPr lang="fr-FR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Key </a:t>
          </a:r>
          <a:r>
            <a:rPr lang="fr-FR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Functions</a:t>
          </a:r>
          <a:endParaRPr lang="fr-FR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C9C150-792B-4CEA-B0B0-154091F92F31}" type="parTrans" cxnId="{7A680CCF-3B00-4EB9-8692-53D53C5ADBF0}">
      <dgm:prSet/>
      <dgm:spPr/>
      <dgm:t>
        <a:bodyPr/>
        <a:lstStyle/>
        <a:p>
          <a:endParaRPr lang="fr-FR"/>
        </a:p>
      </dgm:t>
    </dgm:pt>
    <dgm:pt modelId="{CB653F84-7997-4D7E-89FF-B952BFD15931}" type="sibTrans" cxnId="{7A680CCF-3B00-4EB9-8692-53D53C5ADBF0}">
      <dgm:prSet/>
      <dgm:spPr/>
      <dgm:t>
        <a:bodyPr/>
        <a:lstStyle/>
        <a:p>
          <a:endParaRPr lang="fr-FR"/>
        </a:p>
      </dgm:t>
    </dgm:pt>
    <dgm:pt modelId="{40B06BA0-B583-44EA-8723-758B1AD33FC6}" type="pres">
      <dgm:prSet presAssocID="{87FBE122-4B1E-4D1B-8CC8-D8FACAC5490D}" presName="linear" presStyleCnt="0">
        <dgm:presLayoutVars>
          <dgm:dir/>
          <dgm:animLvl val="lvl"/>
          <dgm:resizeHandles val="exact"/>
        </dgm:presLayoutVars>
      </dgm:prSet>
      <dgm:spPr/>
    </dgm:pt>
    <dgm:pt modelId="{5352D130-E6E0-4591-A077-11B2A13FB8E6}" type="pres">
      <dgm:prSet presAssocID="{7595F3BE-5E22-4829-A01C-78785A9E63D7}" presName="parentLin" presStyleCnt="0"/>
      <dgm:spPr/>
    </dgm:pt>
    <dgm:pt modelId="{05462001-6832-4E20-8681-99E57E992B91}" type="pres">
      <dgm:prSet presAssocID="{7595F3BE-5E22-4829-A01C-78785A9E63D7}" presName="parentLeftMargin" presStyleLbl="node1" presStyleIdx="0" presStyleCnt="3"/>
      <dgm:spPr/>
    </dgm:pt>
    <dgm:pt modelId="{96E67F8A-61FB-4649-9948-FB75986E310E}" type="pres">
      <dgm:prSet presAssocID="{7595F3BE-5E22-4829-A01C-78785A9E63D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ECEB2F-FB21-49DD-AC6C-33351FAF8444}" type="pres">
      <dgm:prSet presAssocID="{7595F3BE-5E22-4829-A01C-78785A9E63D7}" presName="negativeSpace" presStyleCnt="0"/>
      <dgm:spPr/>
    </dgm:pt>
    <dgm:pt modelId="{36EF2C71-26E8-49B5-95EC-ABBE521CE793}" type="pres">
      <dgm:prSet presAssocID="{7595F3BE-5E22-4829-A01C-78785A9E63D7}" presName="childText" presStyleLbl="conFgAcc1" presStyleIdx="0" presStyleCnt="3">
        <dgm:presLayoutVars>
          <dgm:bulletEnabled val="1"/>
        </dgm:presLayoutVars>
      </dgm:prSet>
      <dgm:spPr/>
    </dgm:pt>
    <dgm:pt modelId="{BE329360-7F37-4DFA-AC8C-246754D1D95F}" type="pres">
      <dgm:prSet presAssocID="{D7217D3A-A7EA-43F1-BCCF-7D07A3997105}" presName="spaceBetweenRectangles" presStyleCnt="0"/>
      <dgm:spPr/>
    </dgm:pt>
    <dgm:pt modelId="{0F8EEB2F-49D3-4D9F-9E83-31187E89292B}" type="pres">
      <dgm:prSet presAssocID="{CC033EAD-31FD-4670-952F-427A7D8228E7}" presName="parentLin" presStyleCnt="0"/>
      <dgm:spPr/>
    </dgm:pt>
    <dgm:pt modelId="{86722AE9-135D-4D8E-B45D-0D5226C8C933}" type="pres">
      <dgm:prSet presAssocID="{CC033EAD-31FD-4670-952F-427A7D8228E7}" presName="parentLeftMargin" presStyleLbl="node1" presStyleIdx="0" presStyleCnt="3"/>
      <dgm:spPr/>
    </dgm:pt>
    <dgm:pt modelId="{9E93A422-1D92-4E89-8921-D619631386A4}" type="pres">
      <dgm:prSet presAssocID="{CC033EAD-31FD-4670-952F-427A7D8228E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5D2E85-AAD6-4514-A9AB-493A2D7B5421}" type="pres">
      <dgm:prSet presAssocID="{CC033EAD-31FD-4670-952F-427A7D8228E7}" presName="negativeSpace" presStyleCnt="0"/>
      <dgm:spPr/>
    </dgm:pt>
    <dgm:pt modelId="{C718856A-8076-48FF-973A-A27E87929C63}" type="pres">
      <dgm:prSet presAssocID="{CC033EAD-31FD-4670-952F-427A7D8228E7}" presName="childText" presStyleLbl="conFgAcc1" presStyleIdx="1" presStyleCnt="3">
        <dgm:presLayoutVars>
          <dgm:bulletEnabled val="1"/>
        </dgm:presLayoutVars>
      </dgm:prSet>
      <dgm:spPr/>
    </dgm:pt>
    <dgm:pt modelId="{023B04FC-F8BF-44E0-84F4-ED548E010878}" type="pres">
      <dgm:prSet presAssocID="{29D7ACB1-91C3-4274-A78C-BFDD04371730}" presName="spaceBetweenRectangles" presStyleCnt="0"/>
      <dgm:spPr/>
    </dgm:pt>
    <dgm:pt modelId="{0ACDF0E4-C037-4D74-B5E6-D6C074AABC9C}" type="pres">
      <dgm:prSet presAssocID="{0057460D-1CF2-48C8-ABE9-48B62E06B6E7}" presName="parentLin" presStyleCnt="0"/>
      <dgm:spPr/>
    </dgm:pt>
    <dgm:pt modelId="{C5BA1E78-1789-421B-B78D-C0C8DAA600EB}" type="pres">
      <dgm:prSet presAssocID="{0057460D-1CF2-48C8-ABE9-48B62E06B6E7}" presName="parentLeftMargin" presStyleLbl="node1" presStyleIdx="1" presStyleCnt="3"/>
      <dgm:spPr/>
    </dgm:pt>
    <dgm:pt modelId="{A077EBDE-6E10-453C-BEC6-CB6894CD83E6}" type="pres">
      <dgm:prSet presAssocID="{0057460D-1CF2-48C8-ABE9-48B62E06B6E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2DD0570-8D22-44E0-AF5F-2F6B65786CBF}" type="pres">
      <dgm:prSet presAssocID="{0057460D-1CF2-48C8-ABE9-48B62E06B6E7}" presName="negativeSpace" presStyleCnt="0"/>
      <dgm:spPr/>
    </dgm:pt>
    <dgm:pt modelId="{DFB6A972-CFA2-418A-915B-7EF834E4DE8C}" type="pres">
      <dgm:prSet presAssocID="{0057460D-1CF2-48C8-ABE9-48B62E06B6E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D9D81CA-78BB-478C-9621-7EDF68A5C852}" type="presOf" srcId="{7595F3BE-5E22-4829-A01C-78785A9E63D7}" destId="{96E67F8A-61FB-4649-9948-FB75986E310E}" srcOrd="1" destOrd="0" presId="urn:microsoft.com/office/officeart/2005/8/layout/list1"/>
    <dgm:cxn modelId="{E254751E-45E7-47C6-A734-A11B32FFCF8A}" type="presOf" srcId="{7595F3BE-5E22-4829-A01C-78785A9E63D7}" destId="{05462001-6832-4E20-8681-99E57E992B91}" srcOrd="0" destOrd="0" presId="urn:microsoft.com/office/officeart/2005/8/layout/list1"/>
    <dgm:cxn modelId="{EB306DBD-0670-46C2-92AD-888B3CA32EF3}" type="presOf" srcId="{87FBE122-4B1E-4D1B-8CC8-D8FACAC5490D}" destId="{40B06BA0-B583-44EA-8723-758B1AD33FC6}" srcOrd="0" destOrd="0" presId="urn:microsoft.com/office/officeart/2005/8/layout/list1"/>
    <dgm:cxn modelId="{26C89DFD-3CAC-4CBA-AE98-2E73584BDD99}" type="presOf" srcId="{0057460D-1CF2-48C8-ABE9-48B62E06B6E7}" destId="{A077EBDE-6E10-453C-BEC6-CB6894CD83E6}" srcOrd="1" destOrd="0" presId="urn:microsoft.com/office/officeart/2005/8/layout/list1"/>
    <dgm:cxn modelId="{BBD2031B-43B4-41C0-A8FE-1F3FA17E86C4}" srcId="{87FBE122-4B1E-4D1B-8CC8-D8FACAC5490D}" destId="{CC033EAD-31FD-4670-952F-427A7D8228E7}" srcOrd="1" destOrd="0" parTransId="{14E2100C-650B-4A7A-B059-70205BF49371}" sibTransId="{29D7ACB1-91C3-4274-A78C-BFDD04371730}"/>
    <dgm:cxn modelId="{7A680CCF-3B00-4EB9-8692-53D53C5ADBF0}" srcId="{87FBE122-4B1E-4D1B-8CC8-D8FACAC5490D}" destId="{0057460D-1CF2-48C8-ABE9-48B62E06B6E7}" srcOrd="2" destOrd="0" parTransId="{D5C9C150-792B-4CEA-B0B0-154091F92F31}" sibTransId="{CB653F84-7997-4D7E-89FF-B952BFD15931}"/>
    <dgm:cxn modelId="{43F884A4-3E94-49CA-9771-2FCAE2D8891D}" type="presOf" srcId="{CC033EAD-31FD-4670-952F-427A7D8228E7}" destId="{9E93A422-1D92-4E89-8921-D619631386A4}" srcOrd="1" destOrd="0" presId="urn:microsoft.com/office/officeart/2005/8/layout/list1"/>
    <dgm:cxn modelId="{9B868A05-B637-4F3C-BEE9-0512E14D73FA}" type="presOf" srcId="{CC033EAD-31FD-4670-952F-427A7D8228E7}" destId="{86722AE9-135D-4D8E-B45D-0D5226C8C933}" srcOrd="0" destOrd="0" presId="urn:microsoft.com/office/officeart/2005/8/layout/list1"/>
    <dgm:cxn modelId="{E35B3C5A-229B-4188-80FA-8F69B76E4A2B}" srcId="{87FBE122-4B1E-4D1B-8CC8-D8FACAC5490D}" destId="{7595F3BE-5E22-4829-A01C-78785A9E63D7}" srcOrd="0" destOrd="0" parTransId="{CD18AED9-6925-44C9-BD9A-FB1E07A90F44}" sibTransId="{D7217D3A-A7EA-43F1-BCCF-7D07A3997105}"/>
    <dgm:cxn modelId="{91DC4775-751A-4DF3-AF14-41830ACF5B2B}" type="presOf" srcId="{0057460D-1CF2-48C8-ABE9-48B62E06B6E7}" destId="{C5BA1E78-1789-421B-B78D-C0C8DAA600EB}" srcOrd="0" destOrd="0" presId="urn:microsoft.com/office/officeart/2005/8/layout/list1"/>
    <dgm:cxn modelId="{23D6E008-958C-4D3B-9B47-F66AE1C372A9}" type="presParOf" srcId="{40B06BA0-B583-44EA-8723-758B1AD33FC6}" destId="{5352D130-E6E0-4591-A077-11B2A13FB8E6}" srcOrd="0" destOrd="0" presId="urn:microsoft.com/office/officeart/2005/8/layout/list1"/>
    <dgm:cxn modelId="{2350C36E-C950-4A9A-8725-F441D82CEF6C}" type="presParOf" srcId="{5352D130-E6E0-4591-A077-11B2A13FB8E6}" destId="{05462001-6832-4E20-8681-99E57E992B91}" srcOrd="0" destOrd="0" presId="urn:microsoft.com/office/officeart/2005/8/layout/list1"/>
    <dgm:cxn modelId="{E2885012-917A-4B4D-8D05-32BB0E689E3E}" type="presParOf" srcId="{5352D130-E6E0-4591-A077-11B2A13FB8E6}" destId="{96E67F8A-61FB-4649-9948-FB75986E310E}" srcOrd="1" destOrd="0" presId="urn:microsoft.com/office/officeart/2005/8/layout/list1"/>
    <dgm:cxn modelId="{72175B2C-6EBC-4EFC-A8AF-6EDF274E4C6C}" type="presParOf" srcId="{40B06BA0-B583-44EA-8723-758B1AD33FC6}" destId="{8EECEB2F-FB21-49DD-AC6C-33351FAF8444}" srcOrd="1" destOrd="0" presId="urn:microsoft.com/office/officeart/2005/8/layout/list1"/>
    <dgm:cxn modelId="{76ED2BB5-9354-4B11-B640-9F1C549A5821}" type="presParOf" srcId="{40B06BA0-B583-44EA-8723-758B1AD33FC6}" destId="{36EF2C71-26E8-49B5-95EC-ABBE521CE793}" srcOrd="2" destOrd="0" presId="urn:microsoft.com/office/officeart/2005/8/layout/list1"/>
    <dgm:cxn modelId="{7C8523F2-50F3-436B-91C1-090E0CC4C71D}" type="presParOf" srcId="{40B06BA0-B583-44EA-8723-758B1AD33FC6}" destId="{BE329360-7F37-4DFA-AC8C-246754D1D95F}" srcOrd="3" destOrd="0" presId="urn:microsoft.com/office/officeart/2005/8/layout/list1"/>
    <dgm:cxn modelId="{FE32D7FA-C7C8-4722-9085-71F84A4A999F}" type="presParOf" srcId="{40B06BA0-B583-44EA-8723-758B1AD33FC6}" destId="{0F8EEB2F-49D3-4D9F-9E83-31187E89292B}" srcOrd="4" destOrd="0" presId="urn:microsoft.com/office/officeart/2005/8/layout/list1"/>
    <dgm:cxn modelId="{6B63E946-1FEB-41A7-A1BB-CD64555BEA4A}" type="presParOf" srcId="{0F8EEB2F-49D3-4D9F-9E83-31187E89292B}" destId="{86722AE9-135D-4D8E-B45D-0D5226C8C933}" srcOrd="0" destOrd="0" presId="urn:microsoft.com/office/officeart/2005/8/layout/list1"/>
    <dgm:cxn modelId="{5507C4A0-B491-4CC4-867C-92F376886048}" type="presParOf" srcId="{0F8EEB2F-49D3-4D9F-9E83-31187E89292B}" destId="{9E93A422-1D92-4E89-8921-D619631386A4}" srcOrd="1" destOrd="0" presId="urn:microsoft.com/office/officeart/2005/8/layout/list1"/>
    <dgm:cxn modelId="{3E413C61-CB6F-431F-82D5-EBBB59005AA0}" type="presParOf" srcId="{40B06BA0-B583-44EA-8723-758B1AD33FC6}" destId="{9D5D2E85-AAD6-4514-A9AB-493A2D7B5421}" srcOrd="5" destOrd="0" presId="urn:microsoft.com/office/officeart/2005/8/layout/list1"/>
    <dgm:cxn modelId="{B3D85551-3249-4118-97BD-882F4E7E1E00}" type="presParOf" srcId="{40B06BA0-B583-44EA-8723-758B1AD33FC6}" destId="{C718856A-8076-48FF-973A-A27E87929C63}" srcOrd="6" destOrd="0" presId="urn:microsoft.com/office/officeart/2005/8/layout/list1"/>
    <dgm:cxn modelId="{16E1AFE4-E2A4-4CEE-9E7D-4B4616A9F25D}" type="presParOf" srcId="{40B06BA0-B583-44EA-8723-758B1AD33FC6}" destId="{023B04FC-F8BF-44E0-84F4-ED548E010878}" srcOrd="7" destOrd="0" presId="urn:microsoft.com/office/officeart/2005/8/layout/list1"/>
    <dgm:cxn modelId="{F47ED05F-A59B-49AB-BF80-8464DAD7C689}" type="presParOf" srcId="{40B06BA0-B583-44EA-8723-758B1AD33FC6}" destId="{0ACDF0E4-C037-4D74-B5E6-D6C074AABC9C}" srcOrd="8" destOrd="0" presId="urn:microsoft.com/office/officeart/2005/8/layout/list1"/>
    <dgm:cxn modelId="{59A1379D-CAA9-4364-AC7D-B0B1D10AC35A}" type="presParOf" srcId="{0ACDF0E4-C037-4D74-B5E6-D6C074AABC9C}" destId="{C5BA1E78-1789-421B-B78D-C0C8DAA600EB}" srcOrd="0" destOrd="0" presId="urn:microsoft.com/office/officeart/2005/8/layout/list1"/>
    <dgm:cxn modelId="{C3D6FEA5-4969-4A39-95E4-7FB3E4485FA5}" type="presParOf" srcId="{0ACDF0E4-C037-4D74-B5E6-D6C074AABC9C}" destId="{A077EBDE-6E10-453C-BEC6-CB6894CD83E6}" srcOrd="1" destOrd="0" presId="urn:microsoft.com/office/officeart/2005/8/layout/list1"/>
    <dgm:cxn modelId="{43CCD7C5-4DB0-4D46-ACC4-6BE48B7F7492}" type="presParOf" srcId="{40B06BA0-B583-44EA-8723-758B1AD33FC6}" destId="{02DD0570-8D22-44E0-AF5F-2F6B65786CBF}" srcOrd="9" destOrd="0" presId="urn:microsoft.com/office/officeart/2005/8/layout/list1"/>
    <dgm:cxn modelId="{68A5D87B-7AD8-4856-B615-51115C00D593}" type="presParOf" srcId="{40B06BA0-B583-44EA-8723-758B1AD33FC6}" destId="{DFB6A972-CFA2-418A-915B-7EF834E4DE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B170A6-C4A8-45BE-B7D8-4B4769DDA523}" type="doc">
      <dgm:prSet loTypeId="urn:microsoft.com/office/officeart/2005/8/layout/hierarchy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129F7223-2E5B-4FDD-A6B4-384E72E27D6C}">
      <dgm:prSet phldrT="[Texte]" custT="1"/>
      <dgm:spPr/>
      <dgm:t>
        <a:bodyPr/>
        <a:lstStyle/>
        <a:p>
          <a:r>
            <a:rPr lang="fr-FR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board’responsibilities</a:t>
          </a:r>
          <a:r>
            <a:rPr lang="fr-FR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1D01C-DBC9-4CBF-839D-D42B5462F719}" type="parTrans" cxnId="{0EC1CA65-1A6A-495F-9F25-E51A055C1B61}">
      <dgm:prSet/>
      <dgm:spPr/>
      <dgm:t>
        <a:bodyPr/>
        <a:lstStyle/>
        <a:p>
          <a:endParaRPr lang="fr-FR"/>
        </a:p>
      </dgm:t>
    </dgm:pt>
    <dgm:pt modelId="{5859C4D7-F97D-410B-970E-4E459A765DA1}" type="sibTrans" cxnId="{0EC1CA65-1A6A-495F-9F25-E51A055C1B61}">
      <dgm:prSet/>
      <dgm:spPr/>
      <dgm:t>
        <a:bodyPr/>
        <a:lstStyle/>
        <a:p>
          <a:endParaRPr lang="fr-FR"/>
        </a:p>
      </dgm:t>
    </dgm:pt>
    <dgm:pt modelId="{6C0194C2-53B3-4B31-94F4-0BA40B0C4BF0}">
      <dgm:prSet phldrT="[Texte]" custT="1"/>
      <dgm:spPr/>
      <dgm:t>
        <a:bodyPr/>
        <a:lstStyle/>
        <a:p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Guide,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review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oversee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Islamic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banking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activities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6ED0FA-C1DD-4A25-8B22-3632394BF113}" type="parTrans" cxnId="{AD281C03-F45F-4196-8E3F-89E91A395311}">
      <dgm:prSet/>
      <dgm:spPr/>
      <dgm:t>
        <a:bodyPr/>
        <a:lstStyle/>
        <a:p>
          <a:endParaRPr lang="fr-FR"/>
        </a:p>
      </dgm:t>
    </dgm:pt>
    <dgm:pt modelId="{C75270A6-0B9D-4D17-B83D-22532824AFF9}" type="sibTrans" cxnId="{AD281C03-F45F-4196-8E3F-89E91A395311}">
      <dgm:prSet/>
      <dgm:spPr/>
      <dgm:t>
        <a:bodyPr/>
        <a:lstStyle/>
        <a:p>
          <a:endParaRPr lang="fr-FR"/>
        </a:p>
      </dgm:t>
    </dgm:pt>
    <dgm:pt modelId="{EB746EFA-D291-42B2-AC30-C6EDE8B59CAC}">
      <dgm:prSet phldrT="[Texte]" custT="1"/>
      <dgm:spPr/>
      <dgm:t>
        <a:bodyPr/>
        <a:lstStyle/>
        <a:p>
          <a:r>
            <a:rPr lang="fr-FR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Ensure</a:t>
          </a:r>
          <a:r>
            <a:rPr lang="fr-F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r>
            <a:rPr lang="fr-F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with</a:t>
          </a:r>
          <a:r>
            <a:rPr lang="fr-F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principles</a:t>
          </a:r>
          <a:r>
            <a:rPr lang="fr-F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6670C1-B715-4A30-8DA7-8E7E83A8F32F}" type="parTrans" cxnId="{115A3652-0BCE-42E9-85A4-B0BC4B745AEF}">
      <dgm:prSet/>
      <dgm:spPr/>
      <dgm:t>
        <a:bodyPr/>
        <a:lstStyle/>
        <a:p>
          <a:endParaRPr lang="fr-FR"/>
        </a:p>
      </dgm:t>
    </dgm:pt>
    <dgm:pt modelId="{F18F62EF-3075-4103-A377-F83975524DE9}" type="sibTrans" cxnId="{115A3652-0BCE-42E9-85A4-B0BC4B745AEF}">
      <dgm:prSet/>
      <dgm:spPr/>
      <dgm:t>
        <a:bodyPr/>
        <a:lstStyle/>
        <a:p>
          <a:endParaRPr lang="fr-FR"/>
        </a:p>
      </dgm:t>
    </dgm:pt>
    <dgm:pt modelId="{B1DA5235-64B1-4779-8EE8-F14CEC9DC0B0}">
      <dgm:prSet phldrT="[Texte]" custT="1"/>
      <dgm:spPr/>
      <dgm:t>
        <a:bodyPr/>
        <a:lstStyle/>
        <a:p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Significant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supervision (4 key areas)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101D54-6235-4257-9441-DE7DEF507AD2}" type="parTrans" cxnId="{3F9F0272-8ACC-48B2-9888-4F67099A2AE1}">
      <dgm:prSet/>
      <dgm:spPr/>
      <dgm:t>
        <a:bodyPr/>
        <a:lstStyle/>
        <a:p>
          <a:endParaRPr lang="fr-FR"/>
        </a:p>
      </dgm:t>
    </dgm:pt>
    <dgm:pt modelId="{6C8DB32B-F9A3-4425-8AB2-428888A21B87}" type="sibTrans" cxnId="{3F9F0272-8ACC-48B2-9888-4F67099A2AE1}">
      <dgm:prSet/>
      <dgm:spPr/>
      <dgm:t>
        <a:bodyPr/>
        <a:lstStyle/>
        <a:p>
          <a:endParaRPr lang="fr-FR"/>
        </a:p>
      </dgm:t>
    </dgm:pt>
    <dgm:pt modelId="{6CFFE513-2AE8-4999-B5C8-92F0D70FDE9C}">
      <dgm:prSet phldrT="[Texte]"/>
      <dgm:spPr/>
      <dgm:t>
        <a:bodyPr/>
        <a:lstStyle/>
        <a:p>
          <a:r>
            <a:rPr lang="fr-F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Religious</a:t>
          </a:r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fr-F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Economic</a:t>
          </a:r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fr-F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Legal</a:t>
          </a:r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fr-F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governance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D64841-18C8-4AEE-8698-B50FE4122BFF}" type="parTrans" cxnId="{48247EED-E134-4939-9614-635FEDDABB3E}">
      <dgm:prSet/>
      <dgm:spPr/>
      <dgm:t>
        <a:bodyPr/>
        <a:lstStyle/>
        <a:p>
          <a:endParaRPr lang="fr-FR"/>
        </a:p>
      </dgm:t>
    </dgm:pt>
    <dgm:pt modelId="{2A2AAE1B-4FFC-4FC5-B193-1A71D2A9AE12}" type="sibTrans" cxnId="{48247EED-E134-4939-9614-635FEDDABB3E}">
      <dgm:prSet/>
      <dgm:spPr/>
      <dgm:t>
        <a:bodyPr/>
        <a:lstStyle/>
        <a:p>
          <a:endParaRPr lang="fr-FR"/>
        </a:p>
      </dgm:t>
    </dgm:pt>
    <dgm:pt modelId="{D4A02007-C818-403F-A854-00C46E76ABCD}">
      <dgm:prSet custT="1"/>
      <dgm:spPr/>
      <dgm:t>
        <a:bodyPr/>
        <a:lstStyle/>
        <a:p>
          <a:r>
            <a:rPr lang="fr-FR" sz="1300" dirty="0" smtClean="0"/>
            <a:t>- 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Serve on no more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than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03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banks</a:t>
          </a:r>
          <a:endParaRPr lang="fr-FR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Not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selected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from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institution’s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directors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or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majoriy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shareholders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08AB59-A050-46B2-A1A7-E3B711BC2932}" type="parTrans" cxnId="{E472FA7B-D64B-416A-AAE0-4F0729373C18}">
      <dgm:prSet/>
      <dgm:spPr/>
      <dgm:t>
        <a:bodyPr/>
        <a:lstStyle/>
        <a:p>
          <a:endParaRPr lang="fr-FR"/>
        </a:p>
      </dgm:t>
    </dgm:pt>
    <dgm:pt modelId="{E0B790C1-27AC-4FDF-9073-7882964F1061}" type="sibTrans" cxnId="{E472FA7B-D64B-416A-AAE0-4F0729373C18}">
      <dgm:prSet/>
      <dgm:spPr/>
      <dgm:t>
        <a:bodyPr/>
        <a:lstStyle/>
        <a:p>
          <a:endParaRPr lang="fr-FR"/>
        </a:p>
      </dgm:t>
    </dgm:pt>
    <dgm:pt modelId="{4F493526-8BAB-4FA6-89C3-769804BF222B}">
      <dgm:prSet custT="1"/>
      <dgm:spPr/>
      <dgm:t>
        <a:bodyPr/>
        <a:lstStyle/>
        <a:p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Ensure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ethical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standards and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avoid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conflicts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interest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in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theselection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board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324F8-CD2E-42D7-9060-69AE728352F9}" type="parTrans" cxnId="{3E97A65B-CD8D-4724-A698-69DA9721B9DC}">
      <dgm:prSet/>
      <dgm:spPr/>
      <dgm:t>
        <a:bodyPr/>
        <a:lstStyle/>
        <a:p>
          <a:endParaRPr lang="fr-FR"/>
        </a:p>
      </dgm:t>
    </dgm:pt>
    <dgm:pt modelId="{526ACFAB-6E13-438A-8AC6-AD4E4F1FD77C}" type="sibTrans" cxnId="{3E97A65B-CD8D-4724-A698-69DA9721B9DC}">
      <dgm:prSet/>
      <dgm:spPr/>
      <dgm:t>
        <a:bodyPr/>
        <a:lstStyle/>
        <a:p>
          <a:endParaRPr lang="fr-FR"/>
        </a:p>
      </dgm:t>
    </dgm:pt>
    <dgm:pt modelId="{DE912ED0-92BE-4685-B897-F12F7F1E8CF2}" type="pres">
      <dgm:prSet presAssocID="{ABB170A6-C4A8-45BE-B7D8-4B4769DDA5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E3DA59-1077-478D-A5C7-DDFB8A90C504}" type="pres">
      <dgm:prSet presAssocID="{129F7223-2E5B-4FDD-A6B4-384E72E27D6C}" presName="hierRoot1" presStyleCnt="0"/>
      <dgm:spPr/>
    </dgm:pt>
    <dgm:pt modelId="{D19AF707-F3E7-4B62-9B4F-21597FB7CE44}" type="pres">
      <dgm:prSet presAssocID="{129F7223-2E5B-4FDD-A6B4-384E72E27D6C}" presName="composite" presStyleCnt="0"/>
      <dgm:spPr/>
    </dgm:pt>
    <dgm:pt modelId="{F59BF666-A2E9-45AA-BC76-05E0439403BA}" type="pres">
      <dgm:prSet presAssocID="{129F7223-2E5B-4FDD-A6B4-384E72E27D6C}" presName="background" presStyleLbl="node0" presStyleIdx="0" presStyleCnt="1"/>
      <dgm:spPr/>
    </dgm:pt>
    <dgm:pt modelId="{D06B9BE7-F936-4C4C-8065-B2AFD94D4B32}" type="pres">
      <dgm:prSet presAssocID="{129F7223-2E5B-4FDD-A6B4-384E72E27D6C}" presName="text" presStyleLbl="fgAcc0" presStyleIdx="0" presStyleCnt="1" custScaleX="198810" custScaleY="60316" custLinFactNeighborX="-1895" custLinFactNeighborY="-70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7CFB25-DE43-495E-AE32-2F14B72B6A05}" type="pres">
      <dgm:prSet presAssocID="{129F7223-2E5B-4FDD-A6B4-384E72E27D6C}" presName="hierChild2" presStyleCnt="0"/>
      <dgm:spPr/>
    </dgm:pt>
    <dgm:pt modelId="{BBBDC271-47B3-4833-B58A-8509B31414F1}" type="pres">
      <dgm:prSet presAssocID="{BC6ED0FA-C1DD-4A25-8B22-3632394BF113}" presName="Name10" presStyleLbl="parChTrans1D2" presStyleIdx="0" presStyleCnt="2"/>
      <dgm:spPr/>
    </dgm:pt>
    <dgm:pt modelId="{1D70CC9D-790B-40A0-B960-E39374C8A665}" type="pres">
      <dgm:prSet presAssocID="{6C0194C2-53B3-4B31-94F4-0BA40B0C4BF0}" presName="hierRoot2" presStyleCnt="0"/>
      <dgm:spPr/>
    </dgm:pt>
    <dgm:pt modelId="{E9152637-D8CC-4203-B087-25E9729A3BC0}" type="pres">
      <dgm:prSet presAssocID="{6C0194C2-53B3-4B31-94F4-0BA40B0C4BF0}" presName="composite2" presStyleCnt="0"/>
      <dgm:spPr/>
    </dgm:pt>
    <dgm:pt modelId="{370C96E8-C00E-4810-AC9E-E2089524CDF0}" type="pres">
      <dgm:prSet presAssocID="{6C0194C2-53B3-4B31-94F4-0BA40B0C4BF0}" presName="background2" presStyleLbl="node2" presStyleIdx="0" presStyleCnt="2"/>
      <dgm:spPr/>
    </dgm:pt>
    <dgm:pt modelId="{C5031778-1E6E-4100-A008-A56E14E93C6F}" type="pres">
      <dgm:prSet presAssocID="{6C0194C2-53B3-4B31-94F4-0BA40B0C4BF0}" presName="text2" presStyleLbl="fgAcc2" presStyleIdx="0" presStyleCnt="2" custScaleX="233662" custScaleY="45092" custLinFactNeighborX="-1999" custLinFactNeighborY="-256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F8AC5A-09C3-4DA0-A55C-3D426F507329}" type="pres">
      <dgm:prSet presAssocID="{6C0194C2-53B3-4B31-94F4-0BA40B0C4BF0}" presName="hierChild3" presStyleCnt="0"/>
      <dgm:spPr/>
    </dgm:pt>
    <dgm:pt modelId="{D0198753-BB62-474C-B83F-C10F086C0E05}" type="pres">
      <dgm:prSet presAssocID="{106670C1-B715-4A30-8DA7-8E7E83A8F32F}" presName="Name17" presStyleLbl="parChTrans1D3" presStyleIdx="0" presStyleCnt="2"/>
      <dgm:spPr/>
    </dgm:pt>
    <dgm:pt modelId="{8B073256-677D-4198-8064-EEFACF997177}" type="pres">
      <dgm:prSet presAssocID="{EB746EFA-D291-42B2-AC30-C6EDE8B59CAC}" presName="hierRoot3" presStyleCnt="0"/>
      <dgm:spPr/>
    </dgm:pt>
    <dgm:pt modelId="{B721F49F-A5F7-407B-A253-17BB57CF6212}" type="pres">
      <dgm:prSet presAssocID="{EB746EFA-D291-42B2-AC30-C6EDE8B59CAC}" presName="composite3" presStyleCnt="0"/>
      <dgm:spPr/>
    </dgm:pt>
    <dgm:pt modelId="{AE82D64A-3589-4B77-BA2A-20A6F6132879}" type="pres">
      <dgm:prSet presAssocID="{EB746EFA-D291-42B2-AC30-C6EDE8B59CAC}" presName="background3" presStyleLbl="node3" presStyleIdx="0" presStyleCnt="2"/>
      <dgm:spPr/>
    </dgm:pt>
    <dgm:pt modelId="{D2BBC049-BCAA-4D48-9AA5-24C03EEA0D92}" type="pres">
      <dgm:prSet presAssocID="{EB746EFA-D291-42B2-AC30-C6EDE8B59CAC}" presName="text3" presStyleLbl="fgAcc3" presStyleIdx="0" presStyleCnt="2" custScaleX="190443" custScaleY="37470" custLinFactNeighborX="-3331" custLinFactNeighborY="-38281">
        <dgm:presLayoutVars>
          <dgm:chPref val="3"/>
        </dgm:presLayoutVars>
      </dgm:prSet>
      <dgm:spPr/>
    </dgm:pt>
    <dgm:pt modelId="{875D1B31-8FA9-4E50-97F6-233044FEDED2}" type="pres">
      <dgm:prSet presAssocID="{EB746EFA-D291-42B2-AC30-C6EDE8B59CAC}" presName="hierChild4" presStyleCnt="0"/>
      <dgm:spPr/>
    </dgm:pt>
    <dgm:pt modelId="{03CDF9EF-316D-4DD6-9064-F07D628804EF}" type="pres">
      <dgm:prSet presAssocID="{CC08AB59-A050-46B2-A1A7-E3B711BC2932}" presName="Name23" presStyleLbl="parChTrans1D4" presStyleIdx="0" presStyleCnt="2"/>
      <dgm:spPr/>
    </dgm:pt>
    <dgm:pt modelId="{550EE9A7-2908-45BC-A985-C014607C09BA}" type="pres">
      <dgm:prSet presAssocID="{D4A02007-C818-403F-A854-00C46E76ABCD}" presName="hierRoot4" presStyleCnt="0"/>
      <dgm:spPr/>
    </dgm:pt>
    <dgm:pt modelId="{4AFE8D69-9BCE-40E1-A10C-2F9CD314241D}" type="pres">
      <dgm:prSet presAssocID="{D4A02007-C818-403F-A854-00C46E76ABCD}" presName="composite4" presStyleCnt="0"/>
      <dgm:spPr/>
    </dgm:pt>
    <dgm:pt modelId="{7A0891D2-AC5D-4878-9E7D-AE2968B4F88E}" type="pres">
      <dgm:prSet presAssocID="{D4A02007-C818-403F-A854-00C46E76ABCD}" presName="background4" presStyleLbl="node4" presStyleIdx="0" presStyleCnt="2"/>
      <dgm:spPr/>
    </dgm:pt>
    <dgm:pt modelId="{5DC436DD-851B-432C-8E45-57BFD940930C}" type="pres">
      <dgm:prSet presAssocID="{D4A02007-C818-403F-A854-00C46E76ABCD}" presName="text4" presStyleLbl="fgAcc4" presStyleIdx="0" presStyleCnt="2" custScaleX="219591" custScaleY="66479" custLinFactNeighborX="-1496" custLinFactNeighborY="-3534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989B813-30B9-4CD5-83FD-2384358CFDE7}" type="pres">
      <dgm:prSet presAssocID="{D4A02007-C818-403F-A854-00C46E76ABCD}" presName="hierChild5" presStyleCnt="0"/>
      <dgm:spPr/>
    </dgm:pt>
    <dgm:pt modelId="{B2C460A2-3FA1-4542-AC36-265064DE97ED}" type="pres">
      <dgm:prSet presAssocID="{77101D54-6235-4257-9441-DE7DEF507AD2}" presName="Name10" presStyleLbl="parChTrans1D2" presStyleIdx="1" presStyleCnt="2"/>
      <dgm:spPr/>
    </dgm:pt>
    <dgm:pt modelId="{8D3A181D-7B3B-4E93-9DA3-A3E8B9D72ABE}" type="pres">
      <dgm:prSet presAssocID="{B1DA5235-64B1-4779-8EE8-F14CEC9DC0B0}" presName="hierRoot2" presStyleCnt="0"/>
      <dgm:spPr/>
    </dgm:pt>
    <dgm:pt modelId="{39FDF313-9B7C-4F01-84DF-B2B47F38C649}" type="pres">
      <dgm:prSet presAssocID="{B1DA5235-64B1-4779-8EE8-F14CEC9DC0B0}" presName="composite2" presStyleCnt="0"/>
      <dgm:spPr/>
    </dgm:pt>
    <dgm:pt modelId="{61CE7FA8-31E2-4AF3-877C-0A139A1AA06F}" type="pres">
      <dgm:prSet presAssocID="{B1DA5235-64B1-4779-8EE8-F14CEC9DC0B0}" presName="background2" presStyleLbl="node2" presStyleIdx="1" presStyleCnt="2"/>
      <dgm:spPr/>
    </dgm:pt>
    <dgm:pt modelId="{B2B1736B-F8E6-4D70-90AD-02C80E7EE2C9}" type="pres">
      <dgm:prSet presAssocID="{B1DA5235-64B1-4779-8EE8-F14CEC9DC0B0}" presName="text2" presStyleLbl="fgAcc2" presStyleIdx="1" presStyleCnt="2" custScaleX="216638" custScaleY="43856" custLinFactNeighborX="1445" custLinFactNeighborY="-2131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E7C78-0C4E-4B72-B2DF-84AF835E2FAA}" type="pres">
      <dgm:prSet presAssocID="{B1DA5235-64B1-4779-8EE8-F14CEC9DC0B0}" presName="hierChild3" presStyleCnt="0"/>
      <dgm:spPr/>
    </dgm:pt>
    <dgm:pt modelId="{8CCB418E-5F41-497E-8459-0B3BBB56E217}" type="pres">
      <dgm:prSet presAssocID="{9AD64841-18C8-4AEE-8698-B50FE4122BFF}" presName="Name17" presStyleLbl="parChTrans1D3" presStyleIdx="1" presStyleCnt="2"/>
      <dgm:spPr/>
    </dgm:pt>
    <dgm:pt modelId="{54AB68BA-FE4C-46E0-85C9-8970FE0895BA}" type="pres">
      <dgm:prSet presAssocID="{6CFFE513-2AE8-4999-B5C8-92F0D70FDE9C}" presName="hierRoot3" presStyleCnt="0"/>
      <dgm:spPr/>
    </dgm:pt>
    <dgm:pt modelId="{F379F834-13C7-473D-830C-7724F8589342}" type="pres">
      <dgm:prSet presAssocID="{6CFFE513-2AE8-4999-B5C8-92F0D70FDE9C}" presName="composite3" presStyleCnt="0"/>
      <dgm:spPr/>
    </dgm:pt>
    <dgm:pt modelId="{0560EDB3-DEF8-4C91-9DBF-AFE9065D24C7}" type="pres">
      <dgm:prSet presAssocID="{6CFFE513-2AE8-4999-B5C8-92F0D70FDE9C}" presName="background3" presStyleLbl="node3" presStyleIdx="1" presStyleCnt="2"/>
      <dgm:spPr/>
    </dgm:pt>
    <dgm:pt modelId="{A28BFD93-5C8B-4A88-94DC-87C86FE1F29C}" type="pres">
      <dgm:prSet presAssocID="{6CFFE513-2AE8-4999-B5C8-92F0D70FDE9C}" presName="text3" presStyleLbl="fgAcc3" presStyleIdx="1" presStyleCnt="2" custScaleX="176801" custScaleY="34510" custLinFactNeighborX="2036" custLinFactNeighborY="-3183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122C72-80BF-460D-AA66-A3561193C763}" type="pres">
      <dgm:prSet presAssocID="{6CFFE513-2AE8-4999-B5C8-92F0D70FDE9C}" presName="hierChild4" presStyleCnt="0"/>
      <dgm:spPr/>
    </dgm:pt>
    <dgm:pt modelId="{DD77833C-C02A-4537-8C0A-CD21E7446463}" type="pres">
      <dgm:prSet presAssocID="{CD1324F8-CD2E-42D7-9060-69AE728352F9}" presName="Name23" presStyleLbl="parChTrans1D4" presStyleIdx="1" presStyleCnt="2"/>
      <dgm:spPr/>
    </dgm:pt>
    <dgm:pt modelId="{A0AB0384-09D3-4043-8D72-1EFE5CA2FBD9}" type="pres">
      <dgm:prSet presAssocID="{4F493526-8BAB-4FA6-89C3-769804BF222B}" presName="hierRoot4" presStyleCnt="0"/>
      <dgm:spPr/>
    </dgm:pt>
    <dgm:pt modelId="{3BC1D916-6606-4FB5-A229-2EC2543E2EBE}" type="pres">
      <dgm:prSet presAssocID="{4F493526-8BAB-4FA6-89C3-769804BF222B}" presName="composite4" presStyleCnt="0"/>
      <dgm:spPr/>
    </dgm:pt>
    <dgm:pt modelId="{93087172-1375-4128-BAB3-0E0E6A2F5F48}" type="pres">
      <dgm:prSet presAssocID="{4F493526-8BAB-4FA6-89C3-769804BF222B}" presName="background4" presStyleLbl="node4" presStyleIdx="1" presStyleCnt="2"/>
      <dgm:spPr/>
    </dgm:pt>
    <dgm:pt modelId="{DD83636F-01F8-4D61-85C7-2E7619E60143}" type="pres">
      <dgm:prSet presAssocID="{4F493526-8BAB-4FA6-89C3-769804BF222B}" presName="text4" presStyleLbl="fgAcc4" presStyleIdx="1" presStyleCnt="2" custScaleX="206677" custScaleY="70647" custLinFactNeighborY="-324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5AF00D-65FD-4F19-8BE7-31BE1EE543E5}" type="pres">
      <dgm:prSet presAssocID="{4F493526-8BAB-4FA6-89C3-769804BF222B}" presName="hierChild5" presStyleCnt="0"/>
      <dgm:spPr/>
    </dgm:pt>
  </dgm:ptLst>
  <dgm:cxnLst>
    <dgm:cxn modelId="{3F9F0272-8ACC-48B2-9888-4F67099A2AE1}" srcId="{129F7223-2E5B-4FDD-A6B4-384E72E27D6C}" destId="{B1DA5235-64B1-4779-8EE8-F14CEC9DC0B0}" srcOrd="1" destOrd="0" parTransId="{77101D54-6235-4257-9441-DE7DEF507AD2}" sibTransId="{6C8DB32B-F9A3-4425-8AB2-428888A21B87}"/>
    <dgm:cxn modelId="{25083AEE-7336-4BD5-864A-E129C3C3B556}" type="presOf" srcId="{6CFFE513-2AE8-4999-B5C8-92F0D70FDE9C}" destId="{A28BFD93-5C8B-4A88-94DC-87C86FE1F29C}" srcOrd="0" destOrd="0" presId="urn:microsoft.com/office/officeart/2005/8/layout/hierarchy1"/>
    <dgm:cxn modelId="{6F0F8FDC-7A63-494F-822A-57FBDBF20478}" type="presOf" srcId="{ABB170A6-C4A8-45BE-B7D8-4B4769DDA523}" destId="{DE912ED0-92BE-4685-B897-F12F7F1E8CF2}" srcOrd="0" destOrd="0" presId="urn:microsoft.com/office/officeart/2005/8/layout/hierarchy1"/>
    <dgm:cxn modelId="{4D90F666-4140-48BD-80A7-45225ACBA96A}" type="presOf" srcId="{EB746EFA-D291-42B2-AC30-C6EDE8B59CAC}" destId="{D2BBC049-BCAA-4D48-9AA5-24C03EEA0D92}" srcOrd="0" destOrd="0" presId="urn:microsoft.com/office/officeart/2005/8/layout/hierarchy1"/>
    <dgm:cxn modelId="{BC397660-F6F3-47FF-A18A-1BB8EAD897A0}" type="presOf" srcId="{CD1324F8-CD2E-42D7-9060-69AE728352F9}" destId="{DD77833C-C02A-4537-8C0A-CD21E7446463}" srcOrd="0" destOrd="0" presId="urn:microsoft.com/office/officeart/2005/8/layout/hierarchy1"/>
    <dgm:cxn modelId="{F5C02C62-CF7B-433D-BE89-BA43B1F886B4}" type="presOf" srcId="{129F7223-2E5B-4FDD-A6B4-384E72E27D6C}" destId="{D06B9BE7-F936-4C4C-8065-B2AFD94D4B32}" srcOrd="0" destOrd="0" presId="urn:microsoft.com/office/officeart/2005/8/layout/hierarchy1"/>
    <dgm:cxn modelId="{9068B3EE-0246-43E3-9ECD-0CA57195C4A4}" type="presOf" srcId="{BC6ED0FA-C1DD-4A25-8B22-3632394BF113}" destId="{BBBDC271-47B3-4833-B58A-8509B31414F1}" srcOrd="0" destOrd="0" presId="urn:microsoft.com/office/officeart/2005/8/layout/hierarchy1"/>
    <dgm:cxn modelId="{CFACB9DA-8BEF-4609-BBCB-6A9789604D72}" type="presOf" srcId="{B1DA5235-64B1-4779-8EE8-F14CEC9DC0B0}" destId="{B2B1736B-F8E6-4D70-90AD-02C80E7EE2C9}" srcOrd="0" destOrd="0" presId="urn:microsoft.com/office/officeart/2005/8/layout/hierarchy1"/>
    <dgm:cxn modelId="{CC605388-8F6A-44BB-8B3F-F036933E0A02}" type="presOf" srcId="{4F493526-8BAB-4FA6-89C3-769804BF222B}" destId="{DD83636F-01F8-4D61-85C7-2E7619E60143}" srcOrd="0" destOrd="0" presId="urn:microsoft.com/office/officeart/2005/8/layout/hierarchy1"/>
    <dgm:cxn modelId="{A04ABAAF-CE9E-4535-8E4A-C759D6608FA4}" type="presOf" srcId="{CC08AB59-A050-46B2-A1A7-E3B711BC2932}" destId="{03CDF9EF-316D-4DD6-9064-F07D628804EF}" srcOrd="0" destOrd="0" presId="urn:microsoft.com/office/officeart/2005/8/layout/hierarchy1"/>
    <dgm:cxn modelId="{9338EE23-848E-40A9-9DB0-465D6900C126}" type="presOf" srcId="{D4A02007-C818-403F-A854-00C46E76ABCD}" destId="{5DC436DD-851B-432C-8E45-57BFD940930C}" srcOrd="0" destOrd="0" presId="urn:microsoft.com/office/officeart/2005/8/layout/hierarchy1"/>
    <dgm:cxn modelId="{E472FA7B-D64B-416A-AAE0-4F0729373C18}" srcId="{EB746EFA-D291-42B2-AC30-C6EDE8B59CAC}" destId="{D4A02007-C818-403F-A854-00C46E76ABCD}" srcOrd="0" destOrd="0" parTransId="{CC08AB59-A050-46B2-A1A7-E3B711BC2932}" sibTransId="{E0B790C1-27AC-4FDF-9073-7882964F1061}"/>
    <dgm:cxn modelId="{AD281C03-F45F-4196-8E3F-89E91A395311}" srcId="{129F7223-2E5B-4FDD-A6B4-384E72E27D6C}" destId="{6C0194C2-53B3-4B31-94F4-0BA40B0C4BF0}" srcOrd="0" destOrd="0" parTransId="{BC6ED0FA-C1DD-4A25-8B22-3632394BF113}" sibTransId="{C75270A6-0B9D-4D17-B83D-22532824AFF9}"/>
    <dgm:cxn modelId="{44CB1479-E586-43D7-9D66-3A27F872A96B}" type="presOf" srcId="{106670C1-B715-4A30-8DA7-8E7E83A8F32F}" destId="{D0198753-BB62-474C-B83F-C10F086C0E05}" srcOrd="0" destOrd="0" presId="urn:microsoft.com/office/officeart/2005/8/layout/hierarchy1"/>
    <dgm:cxn modelId="{115A3652-0BCE-42E9-85A4-B0BC4B745AEF}" srcId="{6C0194C2-53B3-4B31-94F4-0BA40B0C4BF0}" destId="{EB746EFA-D291-42B2-AC30-C6EDE8B59CAC}" srcOrd="0" destOrd="0" parTransId="{106670C1-B715-4A30-8DA7-8E7E83A8F32F}" sibTransId="{F18F62EF-3075-4103-A377-F83975524DE9}"/>
    <dgm:cxn modelId="{5C4A39A9-F447-4877-9A86-1FD4417B0427}" type="presOf" srcId="{9AD64841-18C8-4AEE-8698-B50FE4122BFF}" destId="{8CCB418E-5F41-497E-8459-0B3BBB56E217}" srcOrd="0" destOrd="0" presId="urn:microsoft.com/office/officeart/2005/8/layout/hierarchy1"/>
    <dgm:cxn modelId="{C9B3F20C-1D98-4ABC-B5BE-9B9DC43AB858}" type="presOf" srcId="{6C0194C2-53B3-4B31-94F4-0BA40B0C4BF0}" destId="{C5031778-1E6E-4100-A008-A56E14E93C6F}" srcOrd="0" destOrd="0" presId="urn:microsoft.com/office/officeart/2005/8/layout/hierarchy1"/>
    <dgm:cxn modelId="{48247EED-E134-4939-9614-635FEDDABB3E}" srcId="{B1DA5235-64B1-4779-8EE8-F14CEC9DC0B0}" destId="{6CFFE513-2AE8-4999-B5C8-92F0D70FDE9C}" srcOrd="0" destOrd="0" parTransId="{9AD64841-18C8-4AEE-8698-B50FE4122BFF}" sibTransId="{2A2AAE1B-4FFC-4FC5-B193-1A71D2A9AE12}"/>
    <dgm:cxn modelId="{0EC1CA65-1A6A-495F-9F25-E51A055C1B61}" srcId="{ABB170A6-C4A8-45BE-B7D8-4B4769DDA523}" destId="{129F7223-2E5B-4FDD-A6B4-384E72E27D6C}" srcOrd="0" destOrd="0" parTransId="{BE41D01C-DBC9-4CBF-839D-D42B5462F719}" sibTransId="{5859C4D7-F97D-410B-970E-4E459A765DA1}"/>
    <dgm:cxn modelId="{C83E73FD-27F5-4069-BE88-10E76C6C19DF}" type="presOf" srcId="{77101D54-6235-4257-9441-DE7DEF507AD2}" destId="{B2C460A2-3FA1-4542-AC36-265064DE97ED}" srcOrd="0" destOrd="0" presId="urn:microsoft.com/office/officeart/2005/8/layout/hierarchy1"/>
    <dgm:cxn modelId="{3E97A65B-CD8D-4724-A698-69DA9721B9DC}" srcId="{6CFFE513-2AE8-4999-B5C8-92F0D70FDE9C}" destId="{4F493526-8BAB-4FA6-89C3-769804BF222B}" srcOrd="0" destOrd="0" parTransId="{CD1324F8-CD2E-42D7-9060-69AE728352F9}" sibTransId="{526ACFAB-6E13-438A-8AC6-AD4E4F1FD77C}"/>
    <dgm:cxn modelId="{C10B1D49-9BF0-4DA3-801E-9F735CD54C43}" type="presParOf" srcId="{DE912ED0-92BE-4685-B897-F12F7F1E8CF2}" destId="{6AE3DA59-1077-478D-A5C7-DDFB8A90C504}" srcOrd="0" destOrd="0" presId="urn:microsoft.com/office/officeart/2005/8/layout/hierarchy1"/>
    <dgm:cxn modelId="{CBF879D4-9A10-4EA9-8101-091B1E62284D}" type="presParOf" srcId="{6AE3DA59-1077-478D-A5C7-DDFB8A90C504}" destId="{D19AF707-F3E7-4B62-9B4F-21597FB7CE44}" srcOrd="0" destOrd="0" presId="urn:microsoft.com/office/officeart/2005/8/layout/hierarchy1"/>
    <dgm:cxn modelId="{EAFCAEB1-79D3-4108-8F7C-179B388628E8}" type="presParOf" srcId="{D19AF707-F3E7-4B62-9B4F-21597FB7CE44}" destId="{F59BF666-A2E9-45AA-BC76-05E0439403BA}" srcOrd="0" destOrd="0" presId="urn:microsoft.com/office/officeart/2005/8/layout/hierarchy1"/>
    <dgm:cxn modelId="{3C3A58FC-3519-4C53-82F9-91B3145DE1FC}" type="presParOf" srcId="{D19AF707-F3E7-4B62-9B4F-21597FB7CE44}" destId="{D06B9BE7-F936-4C4C-8065-B2AFD94D4B32}" srcOrd="1" destOrd="0" presId="urn:microsoft.com/office/officeart/2005/8/layout/hierarchy1"/>
    <dgm:cxn modelId="{3D79BADA-21DC-481A-A1E8-56CE6BE64264}" type="presParOf" srcId="{6AE3DA59-1077-478D-A5C7-DDFB8A90C504}" destId="{897CFB25-DE43-495E-AE32-2F14B72B6A05}" srcOrd="1" destOrd="0" presId="urn:microsoft.com/office/officeart/2005/8/layout/hierarchy1"/>
    <dgm:cxn modelId="{3F22AE64-CA75-48F6-9809-8F4A6A0F0D00}" type="presParOf" srcId="{897CFB25-DE43-495E-AE32-2F14B72B6A05}" destId="{BBBDC271-47B3-4833-B58A-8509B31414F1}" srcOrd="0" destOrd="0" presId="urn:microsoft.com/office/officeart/2005/8/layout/hierarchy1"/>
    <dgm:cxn modelId="{80CD5BDA-4DE2-46A2-B3E3-94BB1386911E}" type="presParOf" srcId="{897CFB25-DE43-495E-AE32-2F14B72B6A05}" destId="{1D70CC9D-790B-40A0-B960-E39374C8A665}" srcOrd="1" destOrd="0" presId="urn:microsoft.com/office/officeart/2005/8/layout/hierarchy1"/>
    <dgm:cxn modelId="{041578FE-8B78-4A37-874A-6A5CDE3E44AE}" type="presParOf" srcId="{1D70CC9D-790B-40A0-B960-E39374C8A665}" destId="{E9152637-D8CC-4203-B087-25E9729A3BC0}" srcOrd="0" destOrd="0" presId="urn:microsoft.com/office/officeart/2005/8/layout/hierarchy1"/>
    <dgm:cxn modelId="{4194248E-4B30-4C33-832F-887C7DAA7803}" type="presParOf" srcId="{E9152637-D8CC-4203-B087-25E9729A3BC0}" destId="{370C96E8-C00E-4810-AC9E-E2089524CDF0}" srcOrd="0" destOrd="0" presId="urn:microsoft.com/office/officeart/2005/8/layout/hierarchy1"/>
    <dgm:cxn modelId="{BE9EC569-A264-4A09-A5B9-44CB2F4CC070}" type="presParOf" srcId="{E9152637-D8CC-4203-B087-25E9729A3BC0}" destId="{C5031778-1E6E-4100-A008-A56E14E93C6F}" srcOrd="1" destOrd="0" presId="urn:microsoft.com/office/officeart/2005/8/layout/hierarchy1"/>
    <dgm:cxn modelId="{63DB3831-C898-418C-B808-7C8FD706E1A6}" type="presParOf" srcId="{1D70CC9D-790B-40A0-B960-E39374C8A665}" destId="{74F8AC5A-09C3-4DA0-A55C-3D426F507329}" srcOrd="1" destOrd="0" presId="urn:microsoft.com/office/officeart/2005/8/layout/hierarchy1"/>
    <dgm:cxn modelId="{D2C6BA76-5EB7-4783-96CC-60B52D156A45}" type="presParOf" srcId="{74F8AC5A-09C3-4DA0-A55C-3D426F507329}" destId="{D0198753-BB62-474C-B83F-C10F086C0E05}" srcOrd="0" destOrd="0" presId="urn:microsoft.com/office/officeart/2005/8/layout/hierarchy1"/>
    <dgm:cxn modelId="{1877BBF4-1B39-4B80-BC1D-D9850B61DFE7}" type="presParOf" srcId="{74F8AC5A-09C3-4DA0-A55C-3D426F507329}" destId="{8B073256-677D-4198-8064-EEFACF997177}" srcOrd="1" destOrd="0" presId="urn:microsoft.com/office/officeart/2005/8/layout/hierarchy1"/>
    <dgm:cxn modelId="{85E9DCE4-9E11-4395-8AA9-613582FAFF3F}" type="presParOf" srcId="{8B073256-677D-4198-8064-EEFACF997177}" destId="{B721F49F-A5F7-407B-A253-17BB57CF6212}" srcOrd="0" destOrd="0" presId="urn:microsoft.com/office/officeart/2005/8/layout/hierarchy1"/>
    <dgm:cxn modelId="{3A2CE68B-3252-4AF6-BDE0-007B510A759A}" type="presParOf" srcId="{B721F49F-A5F7-407B-A253-17BB57CF6212}" destId="{AE82D64A-3589-4B77-BA2A-20A6F6132879}" srcOrd="0" destOrd="0" presId="urn:microsoft.com/office/officeart/2005/8/layout/hierarchy1"/>
    <dgm:cxn modelId="{3830E090-0F4E-475F-B278-79B07156FD2F}" type="presParOf" srcId="{B721F49F-A5F7-407B-A253-17BB57CF6212}" destId="{D2BBC049-BCAA-4D48-9AA5-24C03EEA0D92}" srcOrd="1" destOrd="0" presId="urn:microsoft.com/office/officeart/2005/8/layout/hierarchy1"/>
    <dgm:cxn modelId="{906EDF07-0B6E-4C9A-AF35-4040476FE858}" type="presParOf" srcId="{8B073256-677D-4198-8064-EEFACF997177}" destId="{875D1B31-8FA9-4E50-97F6-233044FEDED2}" srcOrd="1" destOrd="0" presId="urn:microsoft.com/office/officeart/2005/8/layout/hierarchy1"/>
    <dgm:cxn modelId="{D86ABC29-47F7-41C8-9C1F-74ED7BE05FCF}" type="presParOf" srcId="{875D1B31-8FA9-4E50-97F6-233044FEDED2}" destId="{03CDF9EF-316D-4DD6-9064-F07D628804EF}" srcOrd="0" destOrd="0" presId="urn:microsoft.com/office/officeart/2005/8/layout/hierarchy1"/>
    <dgm:cxn modelId="{0D84ECF0-B93B-46EE-AD08-AE9C110B2B80}" type="presParOf" srcId="{875D1B31-8FA9-4E50-97F6-233044FEDED2}" destId="{550EE9A7-2908-45BC-A985-C014607C09BA}" srcOrd="1" destOrd="0" presId="urn:microsoft.com/office/officeart/2005/8/layout/hierarchy1"/>
    <dgm:cxn modelId="{FBC58EB8-735C-4830-9B96-BFF1FBA38F7D}" type="presParOf" srcId="{550EE9A7-2908-45BC-A985-C014607C09BA}" destId="{4AFE8D69-9BCE-40E1-A10C-2F9CD314241D}" srcOrd="0" destOrd="0" presId="urn:microsoft.com/office/officeart/2005/8/layout/hierarchy1"/>
    <dgm:cxn modelId="{F4973DCD-C206-42F7-8E73-E5ACA1A42BE0}" type="presParOf" srcId="{4AFE8D69-9BCE-40E1-A10C-2F9CD314241D}" destId="{7A0891D2-AC5D-4878-9E7D-AE2968B4F88E}" srcOrd="0" destOrd="0" presId="urn:microsoft.com/office/officeart/2005/8/layout/hierarchy1"/>
    <dgm:cxn modelId="{6707F6A0-84A4-41A8-A011-2AC3CC9208D5}" type="presParOf" srcId="{4AFE8D69-9BCE-40E1-A10C-2F9CD314241D}" destId="{5DC436DD-851B-432C-8E45-57BFD940930C}" srcOrd="1" destOrd="0" presId="urn:microsoft.com/office/officeart/2005/8/layout/hierarchy1"/>
    <dgm:cxn modelId="{10E967AC-EF31-4848-92CD-D4A0F2DD9CF2}" type="presParOf" srcId="{550EE9A7-2908-45BC-A985-C014607C09BA}" destId="{C989B813-30B9-4CD5-83FD-2384358CFDE7}" srcOrd="1" destOrd="0" presId="urn:microsoft.com/office/officeart/2005/8/layout/hierarchy1"/>
    <dgm:cxn modelId="{CE95F5EC-1AA4-4CCD-BF84-CBC0471A4A8B}" type="presParOf" srcId="{897CFB25-DE43-495E-AE32-2F14B72B6A05}" destId="{B2C460A2-3FA1-4542-AC36-265064DE97ED}" srcOrd="2" destOrd="0" presId="urn:microsoft.com/office/officeart/2005/8/layout/hierarchy1"/>
    <dgm:cxn modelId="{C48BB648-9BBF-45AD-A6BE-BB7CC8A9E6ED}" type="presParOf" srcId="{897CFB25-DE43-495E-AE32-2F14B72B6A05}" destId="{8D3A181D-7B3B-4E93-9DA3-A3E8B9D72ABE}" srcOrd="3" destOrd="0" presId="urn:microsoft.com/office/officeart/2005/8/layout/hierarchy1"/>
    <dgm:cxn modelId="{924A8790-FC68-40A5-951C-742DE4BCE8F0}" type="presParOf" srcId="{8D3A181D-7B3B-4E93-9DA3-A3E8B9D72ABE}" destId="{39FDF313-9B7C-4F01-84DF-B2B47F38C649}" srcOrd="0" destOrd="0" presId="urn:microsoft.com/office/officeart/2005/8/layout/hierarchy1"/>
    <dgm:cxn modelId="{62D03A12-3FD6-47C1-B903-D2FD7FD10833}" type="presParOf" srcId="{39FDF313-9B7C-4F01-84DF-B2B47F38C649}" destId="{61CE7FA8-31E2-4AF3-877C-0A139A1AA06F}" srcOrd="0" destOrd="0" presId="urn:microsoft.com/office/officeart/2005/8/layout/hierarchy1"/>
    <dgm:cxn modelId="{4EDAF010-5E17-4F22-BA9B-B01A45554A27}" type="presParOf" srcId="{39FDF313-9B7C-4F01-84DF-B2B47F38C649}" destId="{B2B1736B-F8E6-4D70-90AD-02C80E7EE2C9}" srcOrd="1" destOrd="0" presId="urn:microsoft.com/office/officeart/2005/8/layout/hierarchy1"/>
    <dgm:cxn modelId="{FF039E57-797C-4BD8-A15F-A32138209C0E}" type="presParOf" srcId="{8D3A181D-7B3B-4E93-9DA3-A3E8B9D72ABE}" destId="{831E7C78-0C4E-4B72-B2DF-84AF835E2FAA}" srcOrd="1" destOrd="0" presId="urn:microsoft.com/office/officeart/2005/8/layout/hierarchy1"/>
    <dgm:cxn modelId="{5E6F1673-F582-4B4B-B3AD-048DA9EA3D3F}" type="presParOf" srcId="{831E7C78-0C4E-4B72-B2DF-84AF835E2FAA}" destId="{8CCB418E-5F41-497E-8459-0B3BBB56E217}" srcOrd="0" destOrd="0" presId="urn:microsoft.com/office/officeart/2005/8/layout/hierarchy1"/>
    <dgm:cxn modelId="{2E48F77B-E482-4198-89C3-009ECFBF0CBD}" type="presParOf" srcId="{831E7C78-0C4E-4B72-B2DF-84AF835E2FAA}" destId="{54AB68BA-FE4C-46E0-85C9-8970FE0895BA}" srcOrd="1" destOrd="0" presId="urn:microsoft.com/office/officeart/2005/8/layout/hierarchy1"/>
    <dgm:cxn modelId="{7F1FBFB2-C694-4C74-9AB7-1E0EE2C3FCF3}" type="presParOf" srcId="{54AB68BA-FE4C-46E0-85C9-8970FE0895BA}" destId="{F379F834-13C7-473D-830C-7724F8589342}" srcOrd="0" destOrd="0" presId="urn:microsoft.com/office/officeart/2005/8/layout/hierarchy1"/>
    <dgm:cxn modelId="{1E30DCCE-6141-421B-A01E-8693855BD9BF}" type="presParOf" srcId="{F379F834-13C7-473D-830C-7724F8589342}" destId="{0560EDB3-DEF8-4C91-9DBF-AFE9065D24C7}" srcOrd="0" destOrd="0" presId="urn:microsoft.com/office/officeart/2005/8/layout/hierarchy1"/>
    <dgm:cxn modelId="{5411E60B-3195-4E90-9BE0-58E1E4D3920C}" type="presParOf" srcId="{F379F834-13C7-473D-830C-7724F8589342}" destId="{A28BFD93-5C8B-4A88-94DC-87C86FE1F29C}" srcOrd="1" destOrd="0" presId="urn:microsoft.com/office/officeart/2005/8/layout/hierarchy1"/>
    <dgm:cxn modelId="{FE295AE9-C112-40B3-944E-731196EC56C7}" type="presParOf" srcId="{54AB68BA-FE4C-46E0-85C9-8970FE0895BA}" destId="{5E122C72-80BF-460D-AA66-A3561193C763}" srcOrd="1" destOrd="0" presId="urn:microsoft.com/office/officeart/2005/8/layout/hierarchy1"/>
    <dgm:cxn modelId="{103ED26A-C39D-41AA-8378-5B6E53E206A2}" type="presParOf" srcId="{5E122C72-80BF-460D-AA66-A3561193C763}" destId="{DD77833C-C02A-4537-8C0A-CD21E7446463}" srcOrd="0" destOrd="0" presId="urn:microsoft.com/office/officeart/2005/8/layout/hierarchy1"/>
    <dgm:cxn modelId="{7D0BFF45-19B8-479A-9DA6-40EDA730EF6D}" type="presParOf" srcId="{5E122C72-80BF-460D-AA66-A3561193C763}" destId="{A0AB0384-09D3-4043-8D72-1EFE5CA2FBD9}" srcOrd="1" destOrd="0" presId="urn:microsoft.com/office/officeart/2005/8/layout/hierarchy1"/>
    <dgm:cxn modelId="{7F1E8486-2774-4063-8063-654C712D8740}" type="presParOf" srcId="{A0AB0384-09D3-4043-8D72-1EFE5CA2FBD9}" destId="{3BC1D916-6606-4FB5-A229-2EC2543E2EBE}" srcOrd="0" destOrd="0" presId="urn:microsoft.com/office/officeart/2005/8/layout/hierarchy1"/>
    <dgm:cxn modelId="{91F4E4E8-6823-4AF4-984C-3440F7E43EB9}" type="presParOf" srcId="{3BC1D916-6606-4FB5-A229-2EC2543E2EBE}" destId="{93087172-1375-4128-BAB3-0E0E6A2F5F48}" srcOrd="0" destOrd="0" presId="urn:microsoft.com/office/officeart/2005/8/layout/hierarchy1"/>
    <dgm:cxn modelId="{D8C56256-C7E5-4712-893F-44049A87F9C8}" type="presParOf" srcId="{3BC1D916-6606-4FB5-A229-2EC2543E2EBE}" destId="{DD83636F-01F8-4D61-85C7-2E7619E60143}" srcOrd="1" destOrd="0" presId="urn:microsoft.com/office/officeart/2005/8/layout/hierarchy1"/>
    <dgm:cxn modelId="{9122097B-A511-4F8F-A2FF-35A38AD94CDD}" type="presParOf" srcId="{A0AB0384-09D3-4043-8D72-1EFE5CA2FBD9}" destId="{9E5AF00D-65FD-4F19-8BE7-31BE1EE543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3F512F-C12D-4E36-BBA3-910C85C1F1A0}" type="doc">
      <dgm:prSet loTypeId="urn:microsoft.com/office/officeart/2005/8/layout/vList5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fr-FR"/>
        </a:p>
      </dgm:t>
    </dgm:pt>
    <dgm:pt modelId="{A27656A8-F697-4956-B5D1-30E15CAAB37B}">
      <dgm:prSet phldrT="[Texte]" custT="1"/>
      <dgm:spPr/>
      <dgm:t>
        <a:bodyPr/>
        <a:lstStyle/>
        <a:p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Corrective supervision (</a:t>
          </a:r>
          <a:r>
            <a:rPr lang="fr-FR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during</a:t>
          </a:r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implementation</a:t>
          </a:r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fr-FR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0BE699-C2D3-4EAC-8042-8DC61CC91FF9}" type="parTrans" cxnId="{7759B9A3-6764-4720-9666-7B0909FE9CE7}">
      <dgm:prSet/>
      <dgm:spPr/>
      <dgm:t>
        <a:bodyPr/>
        <a:lstStyle/>
        <a:p>
          <a:endParaRPr lang="fr-FR"/>
        </a:p>
      </dgm:t>
    </dgm:pt>
    <dgm:pt modelId="{A582481C-5349-4201-8140-66F3FF3318B6}" type="sibTrans" cxnId="{7759B9A3-6764-4720-9666-7B0909FE9CE7}">
      <dgm:prSet/>
      <dgm:spPr/>
      <dgm:t>
        <a:bodyPr/>
        <a:lstStyle/>
        <a:p>
          <a:endParaRPr lang="fr-FR"/>
        </a:p>
      </dgm:t>
    </dgm:pt>
    <dgm:pt modelId="{D55341D7-FDE8-4962-93BE-BC9932A28ADC}">
      <dgm:prSet phldrT="[Texte]" custT="1"/>
      <dgm:spPr/>
      <dgm:t>
        <a:bodyPr/>
        <a:lstStyle/>
        <a:p>
          <a:pPr algn="just" rtl="0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Providing </a:t>
          </a:r>
          <a:r>
            <a:rPr lang="en-GB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opinions on transactions referred to the board.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FFD21F-C5C0-425C-9B07-97A4215C1A9B}" type="parTrans" cxnId="{381C39FF-4C53-4A6C-AF92-FE2A827E58B0}">
      <dgm:prSet/>
      <dgm:spPr/>
      <dgm:t>
        <a:bodyPr/>
        <a:lstStyle/>
        <a:p>
          <a:endParaRPr lang="fr-FR"/>
        </a:p>
      </dgm:t>
    </dgm:pt>
    <dgm:pt modelId="{E506E7A0-7AD1-4B93-99D6-22449C0269E6}" type="sibTrans" cxnId="{381C39FF-4C53-4A6C-AF92-FE2A827E58B0}">
      <dgm:prSet/>
      <dgm:spPr/>
      <dgm:t>
        <a:bodyPr/>
        <a:lstStyle/>
        <a:p>
          <a:endParaRPr lang="fr-FR"/>
        </a:p>
      </dgm:t>
    </dgm:pt>
    <dgm:pt modelId="{689EBA2C-66CE-4D9A-B402-083AFD28A3C7}">
      <dgm:prSet phldrT="[Texte]" custT="1"/>
      <dgm:spPr/>
      <dgm:t>
        <a:bodyPr/>
        <a:lstStyle/>
        <a:p>
          <a:r>
            <a:rPr lang="fr-FR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Suplementary</a:t>
          </a:r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supervision (post-</a:t>
          </a:r>
          <a:r>
            <a:rPr lang="fr-FR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implementation</a:t>
          </a:r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fr-FR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0C43F-510D-4FC0-B3F3-83219623AD05}" type="parTrans" cxnId="{D835F3C7-F645-45C3-BB5D-7355D2A75337}">
      <dgm:prSet/>
      <dgm:spPr/>
      <dgm:t>
        <a:bodyPr/>
        <a:lstStyle/>
        <a:p>
          <a:endParaRPr lang="fr-FR"/>
        </a:p>
      </dgm:t>
    </dgm:pt>
    <dgm:pt modelId="{C691BFF3-2FB5-4743-80BB-4E8C9D7FB043}" type="sibTrans" cxnId="{D835F3C7-F645-45C3-BB5D-7355D2A75337}">
      <dgm:prSet/>
      <dgm:spPr/>
      <dgm:t>
        <a:bodyPr/>
        <a:lstStyle/>
        <a:p>
          <a:endParaRPr lang="fr-FR"/>
        </a:p>
      </dgm:t>
    </dgm:pt>
    <dgm:pt modelId="{906483F9-99AC-4605-8DAD-D1EB9C7B74AE}">
      <dgm:prSet phldrT="[Texte]" custT="1"/>
      <dgm:spPr/>
      <dgm:t>
        <a:bodyPr/>
        <a:lstStyle/>
        <a:p>
          <a:pPr algn="just" rtl="0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Reviewing the files of investment transactions after implementation.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20361E-B2A5-47DC-A482-4F11420C65EE}" type="parTrans" cxnId="{4E050356-89F6-42DD-B9FD-C49B07981567}">
      <dgm:prSet/>
      <dgm:spPr/>
      <dgm:t>
        <a:bodyPr/>
        <a:lstStyle/>
        <a:p>
          <a:endParaRPr lang="fr-FR"/>
        </a:p>
      </dgm:t>
    </dgm:pt>
    <dgm:pt modelId="{6C3F62F4-943B-41C2-B35F-C07E2E823806}" type="sibTrans" cxnId="{4E050356-89F6-42DD-B9FD-C49B07981567}">
      <dgm:prSet/>
      <dgm:spPr/>
      <dgm:t>
        <a:bodyPr/>
        <a:lstStyle/>
        <a:p>
          <a:endParaRPr lang="fr-FR"/>
        </a:p>
      </dgm:t>
    </dgm:pt>
    <dgm:pt modelId="{4E801995-9A30-40E6-A104-49F5300F7EC9}">
      <dgm:prSet phldrT="[Texte]" custT="1"/>
      <dgm:spPr/>
      <dgm:t>
        <a:bodyPr/>
        <a:lstStyle/>
        <a:p>
          <a:pPr algn="just" rtl="0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Conducting </a:t>
          </a:r>
          <a:r>
            <a:rPr lang="en-GB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review of contract formats and proposals for new investment methods.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E357C-CB9A-4C23-9F78-DE097430D4B4}" type="sibTrans" cxnId="{75BD8CB2-9A9D-415B-A861-8F53E0C4C766}">
      <dgm:prSet/>
      <dgm:spPr/>
      <dgm:t>
        <a:bodyPr/>
        <a:lstStyle/>
        <a:p>
          <a:endParaRPr lang="fr-FR"/>
        </a:p>
      </dgm:t>
    </dgm:pt>
    <dgm:pt modelId="{224773D9-618C-4EB9-822D-E64A2695B54B}" type="parTrans" cxnId="{75BD8CB2-9A9D-415B-A861-8F53E0C4C766}">
      <dgm:prSet/>
      <dgm:spPr/>
      <dgm:t>
        <a:bodyPr/>
        <a:lstStyle/>
        <a:p>
          <a:endParaRPr lang="fr-FR"/>
        </a:p>
      </dgm:t>
    </dgm:pt>
    <dgm:pt modelId="{D09BF3FA-621C-42E1-A994-884EE2A76CB4}">
      <dgm:prSet phldrT="[Texte]" custT="1"/>
      <dgm:spPr/>
      <dgm:t>
        <a:bodyPr/>
        <a:lstStyle/>
        <a:p>
          <a:r>
            <a:rPr lang="fr-FR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Preventive</a:t>
          </a:r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supervision (</a:t>
          </a:r>
          <a:r>
            <a:rPr lang="fr-FR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before</a:t>
          </a:r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implementation</a:t>
          </a:r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fr-FR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D72F80-BF42-452F-B97A-FCB093E35ADB}" type="sibTrans" cxnId="{1D4DC929-3670-4468-82DC-EA643D784C85}">
      <dgm:prSet/>
      <dgm:spPr/>
      <dgm:t>
        <a:bodyPr/>
        <a:lstStyle/>
        <a:p>
          <a:endParaRPr lang="fr-FR"/>
        </a:p>
      </dgm:t>
    </dgm:pt>
    <dgm:pt modelId="{8EA08A25-B245-4C7B-9D4D-2E8BD248B17A}" type="parTrans" cxnId="{1D4DC929-3670-4468-82DC-EA643D784C85}">
      <dgm:prSet/>
      <dgm:spPr/>
      <dgm:t>
        <a:bodyPr/>
        <a:lstStyle/>
        <a:p>
          <a:endParaRPr lang="fr-FR"/>
        </a:p>
      </dgm:t>
    </dgm:pt>
    <dgm:pt modelId="{B0FE5465-A776-4D19-94F5-B0DCC0B3E64D}">
      <dgm:prSet custT="1"/>
      <dgm:spPr/>
      <dgm:t>
        <a:bodyPr/>
        <a:lstStyle/>
        <a:p>
          <a:pPr algn="just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Ensuring </a:t>
          </a:r>
          <a:r>
            <a:rPr lang="en-GB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compliance in the articles of incorporation and the bank's bylaws.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97718-44CD-49E9-900B-E59720D9272E}" type="parTrans" cxnId="{9A000B98-2998-4E00-962C-7916BDB0B766}">
      <dgm:prSet/>
      <dgm:spPr/>
      <dgm:t>
        <a:bodyPr/>
        <a:lstStyle/>
        <a:p>
          <a:endParaRPr lang="fr-FR"/>
        </a:p>
      </dgm:t>
    </dgm:pt>
    <dgm:pt modelId="{ACC1BE0D-EE90-4FBB-9560-5D73351322FE}" type="sibTrans" cxnId="{9A000B98-2998-4E00-962C-7916BDB0B766}">
      <dgm:prSet/>
      <dgm:spPr/>
      <dgm:t>
        <a:bodyPr/>
        <a:lstStyle/>
        <a:p>
          <a:endParaRPr lang="fr-FR"/>
        </a:p>
      </dgm:t>
    </dgm:pt>
    <dgm:pt modelId="{0A3F3C5B-91E4-43A0-9EE8-E4201C0CA735}">
      <dgm:prSet custT="1"/>
      <dgm:spPr/>
      <dgm:t>
        <a:bodyPr/>
        <a:lstStyle/>
        <a:p>
          <a:pPr algn="just"/>
          <a:r>
            <a:rPr lang="en-GB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Developing a practical Shariah guide.</a:t>
          </a:r>
          <a:endParaRPr lang="fr-FR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B1BEC2-066A-4FA8-8826-B25040772D70}" type="parTrans" cxnId="{42AB11D5-7ED1-434D-ABC5-8FEE08120AE7}">
      <dgm:prSet/>
      <dgm:spPr/>
      <dgm:t>
        <a:bodyPr/>
        <a:lstStyle/>
        <a:p>
          <a:endParaRPr lang="fr-FR"/>
        </a:p>
      </dgm:t>
    </dgm:pt>
    <dgm:pt modelId="{319B4DD2-8443-48A6-B3D2-9251CEDCF53D}" type="sibTrans" cxnId="{42AB11D5-7ED1-434D-ABC5-8FEE08120AE7}">
      <dgm:prSet/>
      <dgm:spPr/>
      <dgm:t>
        <a:bodyPr/>
        <a:lstStyle/>
        <a:p>
          <a:endParaRPr lang="fr-FR"/>
        </a:p>
      </dgm:t>
    </dgm:pt>
    <dgm:pt modelId="{64039B14-6D33-432A-A172-8C98EE151F30}">
      <dgm:prSet custT="1"/>
      <dgm:spPr/>
      <dgm:t>
        <a:bodyPr/>
        <a:lstStyle/>
        <a:p>
          <a:pPr algn="just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Identifying additional </a:t>
          </a:r>
          <a:r>
            <a:rPr lang="en-GB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-compliant formats suitable for the Islamic bank to keep pace with advancements in banking methods and services.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8466D2-7404-4B6B-8892-026E6E2BDA97}" type="parTrans" cxnId="{D093D04A-9EAB-4200-8CF4-30B466049ED3}">
      <dgm:prSet/>
      <dgm:spPr/>
      <dgm:t>
        <a:bodyPr/>
        <a:lstStyle/>
        <a:p>
          <a:endParaRPr lang="fr-FR"/>
        </a:p>
      </dgm:t>
    </dgm:pt>
    <dgm:pt modelId="{4CE7FEE0-5CAF-4ACD-8356-253E4C041E53}" type="sibTrans" cxnId="{D093D04A-9EAB-4200-8CF4-30B466049ED3}">
      <dgm:prSet/>
      <dgm:spPr/>
      <dgm:t>
        <a:bodyPr/>
        <a:lstStyle/>
        <a:p>
          <a:endParaRPr lang="fr-FR"/>
        </a:p>
      </dgm:t>
    </dgm:pt>
    <dgm:pt modelId="{F977CB75-BAC8-4AE0-BDC5-D734803B4D47}">
      <dgm:prSet custT="1"/>
      <dgm:spPr/>
      <dgm:t>
        <a:bodyPr/>
        <a:lstStyle/>
        <a:p>
          <a:pPr algn="l"/>
          <a:endParaRPr lang="fr-F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1894D-89F9-4817-85AB-BD4900862C3E}" type="parTrans" cxnId="{A0964251-3DCE-4865-9D07-6DE720517D75}">
      <dgm:prSet/>
      <dgm:spPr/>
      <dgm:t>
        <a:bodyPr/>
        <a:lstStyle/>
        <a:p>
          <a:endParaRPr lang="fr-FR"/>
        </a:p>
      </dgm:t>
    </dgm:pt>
    <dgm:pt modelId="{F314DCEB-02FB-4715-A190-AB41EC942DF4}" type="sibTrans" cxnId="{A0964251-3DCE-4865-9D07-6DE720517D75}">
      <dgm:prSet/>
      <dgm:spPr/>
      <dgm:t>
        <a:bodyPr/>
        <a:lstStyle/>
        <a:p>
          <a:endParaRPr lang="fr-FR"/>
        </a:p>
      </dgm:t>
    </dgm:pt>
    <dgm:pt modelId="{8973ED4D-D171-4CCC-863D-5941A0D51D1B}">
      <dgm:prSet custT="1"/>
      <dgm:spPr/>
      <dgm:t>
        <a:bodyPr/>
        <a:lstStyle/>
        <a:p>
          <a:pPr algn="just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Requiring the board's approval before completing investment projects, prior to taking the final step in execution.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D24830-1C58-4692-B479-FB80F1B2EA95}" type="parTrans" cxnId="{A956EEF2-0A34-412A-A09B-41BB74B5782F}">
      <dgm:prSet/>
      <dgm:spPr/>
      <dgm:t>
        <a:bodyPr/>
        <a:lstStyle/>
        <a:p>
          <a:endParaRPr lang="fr-FR"/>
        </a:p>
      </dgm:t>
    </dgm:pt>
    <dgm:pt modelId="{98235F24-EC1F-44B9-B645-2840D4DEA45B}" type="sibTrans" cxnId="{A956EEF2-0A34-412A-A09B-41BB74B5782F}">
      <dgm:prSet/>
      <dgm:spPr/>
      <dgm:t>
        <a:bodyPr/>
        <a:lstStyle/>
        <a:p>
          <a:endParaRPr lang="fr-FR"/>
        </a:p>
      </dgm:t>
    </dgm:pt>
    <dgm:pt modelId="{6B56EE64-8BEB-49AC-B610-EF96926B58F2}">
      <dgm:prSet custT="1"/>
      <dgm:spPr/>
      <dgm:t>
        <a:bodyPr/>
        <a:lstStyle/>
        <a:p>
          <a:pPr algn="just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Promptly investigating </a:t>
          </a:r>
          <a:r>
            <a:rPr lang="en-GB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-related complaints during implementation and taking necessary actions.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79BF47-14AC-4847-858E-B76B95DF5774}" type="parTrans" cxnId="{B9F30160-5F8A-4625-A5BB-0BE11AEE10F3}">
      <dgm:prSet/>
      <dgm:spPr/>
      <dgm:t>
        <a:bodyPr/>
        <a:lstStyle/>
        <a:p>
          <a:endParaRPr lang="fr-FR"/>
        </a:p>
      </dgm:t>
    </dgm:pt>
    <dgm:pt modelId="{C3B737E9-B82B-4414-8F0E-816EA8F79FFF}" type="sibTrans" cxnId="{B9F30160-5F8A-4625-A5BB-0BE11AEE10F3}">
      <dgm:prSet/>
      <dgm:spPr/>
      <dgm:t>
        <a:bodyPr/>
        <a:lstStyle/>
        <a:p>
          <a:endParaRPr lang="fr-FR"/>
        </a:p>
      </dgm:t>
    </dgm:pt>
    <dgm:pt modelId="{323890D9-1A7D-4369-96EA-DE095F8C13F8}">
      <dgm:prSet custT="1"/>
      <dgm:spPr/>
      <dgm:t>
        <a:bodyPr/>
        <a:lstStyle/>
        <a:p>
          <a:pPr algn="just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Reviewing reports from the </a:t>
          </a:r>
          <a:r>
            <a:rPr lang="en-GB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audit board concerning the </a:t>
          </a:r>
          <a:r>
            <a:rPr lang="en-GB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review of the bank's transactions.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9F673A-05B8-4308-9A17-56DBC612A073}" type="parTrans" cxnId="{6D30FFE2-7AD3-49B3-85AC-98BB2D48FDE5}">
      <dgm:prSet/>
      <dgm:spPr/>
      <dgm:t>
        <a:bodyPr/>
        <a:lstStyle/>
        <a:p>
          <a:endParaRPr lang="fr-FR"/>
        </a:p>
      </dgm:t>
    </dgm:pt>
    <dgm:pt modelId="{FCE30E66-B240-4A7E-BFA8-472A124AE652}" type="sibTrans" cxnId="{6D30FFE2-7AD3-49B3-85AC-98BB2D48FDE5}">
      <dgm:prSet/>
      <dgm:spPr/>
      <dgm:t>
        <a:bodyPr/>
        <a:lstStyle/>
        <a:p>
          <a:endParaRPr lang="fr-FR"/>
        </a:p>
      </dgm:t>
    </dgm:pt>
    <dgm:pt modelId="{E8B70EE4-4038-456B-8370-7E9FC56E7453}">
      <dgm:prSet custT="1"/>
      <dgm:spPr/>
      <dgm:t>
        <a:bodyPr/>
        <a:lstStyle/>
        <a:p>
          <a:pPr algn="just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Reviewing the general balance sheet and the auditor's report.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29A1F7-2F21-49CE-A3D9-0A429A31F09D}" type="parTrans" cxnId="{FEBC4360-D071-4BE6-8067-A9F58E0266AE}">
      <dgm:prSet/>
      <dgm:spPr/>
      <dgm:t>
        <a:bodyPr/>
        <a:lstStyle/>
        <a:p>
          <a:endParaRPr lang="fr-FR"/>
        </a:p>
      </dgm:t>
    </dgm:pt>
    <dgm:pt modelId="{0F1D7840-FAF3-4C35-89FB-AE8257FEA741}" type="sibTrans" cxnId="{FEBC4360-D071-4BE6-8067-A9F58E0266AE}">
      <dgm:prSet/>
      <dgm:spPr/>
      <dgm:t>
        <a:bodyPr/>
        <a:lstStyle/>
        <a:p>
          <a:endParaRPr lang="fr-FR"/>
        </a:p>
      </dgm:t>
    </dgm:pt>
    <dgm:pt modelId="{53345EBA-F18B-4386-A8D8-7C545012D325}">
      <dgm:prSet custT="1"/>
      <dgm:spPr/>
      <dgm:t>
        <a:bodyPr/>
        <a:lstStyle/>
        <a:p>
          <a:pPr algn="just"/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Reviewing reports from external regulatory bodies, such as the central bank.</a:t>
          </a:r>
          <a:endParaRPr lang="fr-F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65E642-319E-4520-9FB7-491B9F4209C3}" type="parTrans" cxnId="{E1183109-702B-45AC-9DA3-C9ECE921B530}">
      <dgm:prSet/>
      <dgm:spPr/>
      <dgm:t>
        <a:bodyPr/>
        <a:lstStyle/>
        <a:p>
          <a:endParaRPr lang="fr-FR"/>
        </a:p>
      </dgm:t>
    </dgm:pt>
    <dgm:pt modelId="{94520532-A216-4DC2-B583-DD91CA797D08}" type="sibTrans" cxnId="{E1183109-702B-45AC-9DA3-C9ECE921B530}">
      <dgm:prSet/>
      <dgm:spPr/>
      <dgm:t>
        <a:bodyPr/>
        <a:lstStyle/>
        <a:p>
          <a:endParaRPr lang="fr-FR"/>
        </a:p>
      </dgm:t>
    </dgm:pt>
    <dgm:pt modelId="{0B9D50CB-3323-4698-871F-7D7D62CCEF71}" type="pres">
      <dgm:prSet presAssocID="{233F512F-C12D-4E36-BBA3-910C85C1F1A0}" presName="Name0" presStyleCnt="0">
        <dgm:presLayoutVars>
          <dgm:dir/>
          <dgm:animLvl val="lvl"/>
          <dgm:resizeHandles val="exact"/>
        </dgm:presLayoutVars>
      </dgm:prSet>
      <dgm:spPr/>
    </dgm:pt>
    <dgm:pt modelId="{5E266DDB-6BE4-44BD-90F2-276D995CDE06}" type="pres">
      <dgm:prSet presAssocID="{D09BF3FA-621C-42E1-A994-884EE2A76CB4}" presName="linNode" presStyleCnt="0"/>
      <dgm:spPr/>
    </dgm:pt>
    <dgm:pt modelId="{89C2037F-82BB-45ED-A7CB-52FAB8B06E2D}" type="pres">
      <dgm:prSet presAssocID="{D09BF3FA-621C-42E1-A994-884EE2A76CB4}" presName="parentText" presStyleLbl="node1" presStyleIdx="0" presStyleCnt="3" custScaleY="7344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23EA24-8B74-4457-A101-877F446BEF4E}" type="pres">
      <dgm:prSet presAssocID="{D09BF3FA-621C-42E1-A994-884EE2A76CB4}" presName="descendantText" presStyleLbl="alignAccFollowNode1" presStyleIdx="0" presStyleCnt="3" custScaleX="1184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B8B712-C569-42DF-AD57-1D8DF0311DD5}" type="pres">
      <dgm:prSet presAssocID="{24D72F80-BF42-452F-B97A-FCB093E35ADB}" presName="sp" presStyleCnt="0"/>
      <dgm:spPr/>
    </dgm:pt>
    <dgm:pt modelId="{D53036C5-130F-4AB8-B6A8-BAC33D674773}" type="pres">
      <dgm:prSet presAssocID="{A27656A8-F697-4956-B5D1-30E15CAAB37B}" presName="linNode" presStyleCnt="0"/>
      <dgm:spPr/>
    </dgm:pt>
    <dgm:pt modelId="{A8E45C66-D2DB-4653-AE13-6305DE2F87A6}" type="pres">
      <dgm:prSet presAssocID="{A27656A8-F697-4956-B5D1-30E15CAAB37B}" presName="parentText" presStyleLbl="node1" presStyleIdx="1" presStyleCnt="3" custScaleY="69849">
        <dgm:presLayoutVars>
          <dgm:chMax val="1"/>
          <dgm:bulletEnabled val="1"/>
        </dgm:presLayoutVars>
      </dgm:prSet>
      <dgm:spPr/>
    </dgm:pt>
    <dgm:pt modelId="{930BBB88-A82A-4B86-A84D-7B87C6044D43}" type="pres">
      <dgm:prSet presAssocID="{A27656A8-F697-4956-B5D1-30E15CAAB37B}" presName="descendantText" presStyleLbl="alignAccFollowNode1" presStyleIdx="1" presStyleCnt="3" custScaleX="1170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B5B7C5-659D-4624-8718-B80DEA0B4DED}" type="pres">
      <dgm:prSet presAssocID="{A582481C-5349-4201-8140-66F3FF3318B6}" presName="sp" presStyleCnt="0"/>
      <dgm:spPr/>
    </dgm:pt>
    <dgm:pt modelId="{EE5E8D62-42DE-4EBC-B746-F4974AE4E14D}" type="pres">
      <dgm:prSet presAssocID="{689EBA2C-66CE-4D9A-B402-083AFD28A3C7}" presName="linNode" presStyleCnt="0"/>
      <dgm:spPr/>
    </dgm:pt>
    <dgm:pt modelId="{7D83184B-CDEC-4A37-9520-33AD759914D1}" type="pres">
      <dgm:prSet presAssocID="{689EBA2C-66CE-4D9A-B402-083AFD28A3C7}" presName="parentText" presStyleLbl="node1" presStyleIdx="2" presStyleCnt="3" custScaleY="695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F26EE0-1BE5-4D56-A85F-905E566F2707}" type="pres">
      <dgm:prSet presAssocID="{689EBA2C-66CE-4D9A-B402-083AFD28A3C7}" presName="descendantText" presStyleLbl="alignAccFollowNode1" presStyleIdx="2" presStyleCnt="3" custScaleX="1184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35F3C7-F645-45C3-BB5D-7355D2A75337}" srcId="{233F512F-C12D-4E36-BBA3-910C85C1F1A0}" destId="{689EBA2C-66CE-4D9A-B402-083AFD28A3C7}" srcOrd="2" destOrd="0" parTransId="{3560C43F-510D-4FC0-B3F3-83219623AD05}" sibTransId="{C691BFF3-2FB5-4743-80BB-4E8C9D7FB043}"/>
    <dgm:cxn modelId="{7CE75A91-D059-4836-880F-9F7B370BC7FC}" type="presOf" srcId="{233F512F-C12D-4E36-BBA3-910C85C1F1A0}" destId="{0B9D50CB-3323-4698-871F-7D7D62CCEF71}" srcOrd="0" destOrd="0" presId="urn:microsoft.com/office/officeart/2005/8/layout/vList5"/>
    <dgm:cxn modelId="{B9F30160-5F8A-4625-A5BB-0BE11AEE10F3}" srcId="{A27656A8-F697-4956-B5D1-30E15CAAB37B}" destId="{6B56EE64-8BEB-49AC-B610-EF96926B58F2}" srcOrd="2" destOrd="0" parTransId="{C979BF47-14AC-4847-858E-B76B95DF5774}" sibTransId="{C3B737E9-B82B-4414-8F0E-816EA8F79FFF}"/>
    <dgm:cxn modelId="{AF6A97E8-4222-4063-8471-71909C3572DB}" type="presOf" srcId="{B0FE5465-A776-4D19-94F5-B0DCC0B3E64D}" destId="{BD23EA24-8B74-4457-A101-877F446BEF4E}" srcOrd="0" destOrd="1" presId="urn:microsoft.com/office/officeart/2005/8/layout/vList5"/>
    <dgm:cxn modelId="{42AB11D5-7ED1-434D-ABC5-8FEE08120AE7}" srcId="{D09BF3FA-621C-42E1-A994-884EE2A76CB4}" destId="{0A3F3C5B-91E4-43A0-9EE8-E4201C0CA735}" srcOrd="2" destOrd="0" parTransId="{CDB1BEC2-066A-4FA8-8826-B25040772D70}" sibTransId="{319B4DD2-8443-48A6-B3D2-9251CEDCF53D}"/>
    <dgm:cxn modelId="{D10AD174-8EF9-4EAD-B883-4DE9E1023C5B}" type="presOf" srcId="{323890D9-1A7D-4369-96EA-DE095F8C13F8}" destId="{930BBB88-A82A-4B86-A84D-7B87C6044D43}" srcOrd="0" destOrd="3" presId="urn:microsoft.com/office/officeart/2005/8/layout/vList5"/>
    <dgm:cxn modelId="{9A000B98-2998-4E00-962C-7916BDB0B766}" srcId="{D09BF3FA-621C-42E1-A994-884EE2A76CB4}" destId="{B0FE5465-A776-4D19-94F5-B0DCC0B3E64D}" srcOrd="1" destOrd="0" parTransId="{C4097718-44CD-49E9-900B-E59720D9272E}" sibTransId="{ACC1BE0D-EE90-4FBB-9560-5D73351322FE}"/>
    <dgm:cxn modelId="{7759B9A3-6764-4720-9666-7B0909FE9CE7}" srcId="{233F512F-C12D-4E36-BBA3-910C85C1F1A0}" destId="{A27656A8-F697-4956-B5D1-30E15CAAB37B}" srcOrd="1" destOrd="0" parTransId="{0E0BE699-C2D3-4EAC-8042-8DC61CC91FF9}" sibTransId="{A582481C-5349-4201-8140-66F3FF3318B6}"/>
    <dgm:cxn modelId="{A956EEF2-0A34-412A-A09B-41BB74B5782F}" srcId="{A27656A8-F697-4956-B5D1-30E15CAAB37B}" destId="{8973ED4D-D171-4CCC-863D-5941A0D51D1B}" srcOrd="1" destOrd="0" parTransId="{71D24830-1C58-4692-B479-FB80F1B2EA95}" sibTransId="{98235F24-EC1F-44B9-B645-2840D4DEA45B}"/>
    <dgm:cxn modelId="{E1183109-702B-45AC-9DA3-C9ECE921B530}" srcId="{689EBA2C-66CE-4D9A-B402-083AFD28A3C7}" destId="{53345EBA-F18B-4386-A8D8-7C545012D325}" srcOrd="2" destOrd="0" parTransId="{B765E642-319E-4520-9FB7-491B9F4209C3}" sibTransId="{94520532-A216-4DC2-B583-DD91CA797D08}"/>
    <dgm:cxn modelId="{4AB07DEE-1B1A-4035-8614-2D72291D465D}" type="presOf" srcId="{4E801995-9A30-40E6-A104-49F5300F7EC9}" destId="{BD23EA24-8B74-4457-A101-877F446BEF4E}" srcOrd="0" destOrd="0" presId="urn:microsoft.com/office/officeart/2005/8/layout/vList5"/>
    <dgm:cxn modelId="{66F9044C-C76B-4873-B749-9F234C515CF4}" type="presOf" srcId="{689EBA2C-66CE-4D9A-B402-083AFD28A3C7}" destId="{7D83184B-CDEC-4A37-9520-33AD759914D1}" srcOrd="0" destOrd="0" presId="urn:microsoft.com/office/officeart/2005/8/layout/vList5"/>
    <dgm:cxn modelId="{30D94346-AC4D-42DB-B76C-D6D7570437AC}" type="presOf" srcId="{D09BF3FA-621C-42E1-A994-884EE2A76CB4}" destId="{89C2037F-82BB-45ED-A7CB-52FAB8B06E2D}" srcOrd="0" destOrd="0" presId="urn:microsoft.com/office/officeart/2005/8/layout/vList5"/>
    <dgm:cxn modelId="{D093D04A-9EAB-4200-8CF4-30B466049ED3}" srcId="{D09BF3FA-621C-42E1-A994-884EE2A76CB4}" destId="{64039B14-6D33-432A-A172-8C98EE151F30}" srcOrd="3" destOrd="0" parTransId="{FB8466D2-7404-4B6B-8892-026E6E2BDA97}" sibTransId="{4CE7FEE0-5CAF-4ACD-8356-253E4C041E53}"/>
    <dgm:cxn modelId="{4E050356-89F6-42DD-B9FD-C49B07981567}" srcId="{689EBA2C-66CE-4D9A-B402-083AFD28A3C7}" destId="{906483F9-99AC-4605-8DAD-D1EB9C7B74AE}" srcOrd="0" destOrd="0" parTransId="{FE20361E-B2A5-47DC-A482-4F11420C65EE}" sibTransId="{6C3F62F4-943B-41C2-B35F-C07E2E823806}"/>
    <dgm:cxn modelId="{9693807A-10DF-4382-85ED-979620B17C53}" type="presOf" srcId="{64039B14-6D33-432A-A172-8C98EE151F30}" destId="{BD23EA24-8B74-4457-A101-877F446BEF4E}" srcOrd="0" destOrd="3" presId="urn:microsoft.com/office/officeart/2005/8/layout/vList5"/>
    <dgm:cxn modelId="{D8DE9958-6B24-4995-8EAA-85111E9133B4}" type="presOf" srcId="{D55341D7-FDE8-4962-93BE-BC9932A28ADC}" destId="{930BBB88-A82A-4B86-A84D-7B87C6044D43}" srcOrd="0" destOrd="0" presId="urn:microsoft.com/office/officeart/2005/8/layout/vList5"/>
    <dgm:cxn modelId="{3076C8EA-108E-446E-91A6-70718AD40F3D}" type="presOf" srcId="{6B56EE64-8BEB-49AC-B610-EF96926B58F2}" destId="{930BBB88-A82A-4B86-A84D-7B87C6044D43}" srcOrd="0" destOrd="2" presId="urn:microsoft.com/office/officeart/2005/8/layout/vList5"/>
    <dgm:cxn modelId="{1D4DC929-3670-4468-82DC-EA643D784C85}" srcId="{233F512F-C12D-4E36-BBA3-910C85C1F1A0}" destId="{D09BF3FA-621C-42E1-A994-884EE2A76CB4}" srcOrd="0" destOrd="0" parTransId="{8EA08A25-B245-4C7B-9D4D-2E8BD248B17A}" sibTransId="{24D72F80-BF42-452F-B97A-FCB093E35ADB}"/>
    <dgm:cxn modelId="{74DD4594-4766-48D1-B805-8CF95953FEFA}" type="presOf" srcId="{8973ED4D-D171-4CCC-863D-5941A0D51D1B}" destId="{930BBB88-A82A-4B86-A84D-7B87C6044D43}" srcOrd="0" destOrd="1" presId="urn:microsoft.com/office/officeart/2005/8/layout/vList5"/>
    <dgm:cxn modelId="{CAF20142-1165-4926-A926-97782851ECF3}" type="presOf" srcId="{53345EBA-F18B-4386-A8D8-7C545012D325}" destId="{56F26EE0-1BE5-4D56-A85F-905E566F2707}" srcOrd="0" destOrd="2" presId="urn:microsoft.com/office/officeart/2005/8/layout/vList5"/>
    <dgm:cxn modelId="{FEBC4360-D071-4BE6-8067-A9F58E0266AE}" srcId="{689EBA2C-66CE-4D9A-B402-083AFD28A3C7}" destId="{E8B70EE4-4038-456B-8370-7E9FC56E7453}" srcOrd="1" destOrd="0" parTransId="{7529A1F7-2F21-49CE-A3D9-0A429A31F09D}" sibTransId="{0F1D7840-FAF3-4C35-89FB-AE8257FEA741}"/>
    <dgm:cxn modelId="{381C39FF-4C53-4A6C-AF92-FE2A827E58B0}" srcId="{A27656A8-F697-4956-B5D1-30E15CAAB37B}" destId="{D55341D7-FDE8-4962-93BE-BC9932A28ADC}" srcOrd="0" destOrd="0" parTransId="{8CFFD21F-C5C0-425C-9B07-97A4215C1A9B}" sibTransId="{E506E7A0-7AD1-4B93-99D6-22449C0269E6}"/>
    <dgm:cxn modelId="{91A99A7F-78F1-4844-97AF-D9800C76B0EF}" type="presOf" srcId="{0A3F3C5B-91E4-43A0-9EE8-E4201C0CA735}" destId="{BD23EA24-8B74-4457-A101-877F446BEF4E}" srcOrd="0" destOrd="2" presId="urn:microsoft.com/office/officeart/2005/8/layout/vList5"/>
    <dgm:cxn modelId="{A0964251-3DCE-4865-9D07-6DE720517D75}" srcId="{64039B14-6D33-432A-A172-8C98EE151F30}" destId="{F977CB75-BAC8-4AE0-BDC5-D734803B4D47}" srcOrd="0" destOrd="0" parTransId="{7381894D-89F9-4817-85AB-BD4900862C3E}" sibTransId="{F314DCEB-02FB-4715-A190-AB41EC942DF4}"/>
    <dgm:cxn modelId="{6D30FFE2-7AD3-49B3-85AC-98BB2D48FDE5}" srcId="{A27656A8-F697-4956-B5D1-30E15CAAB37B}" destId="{323890D9-1A7D-4369-96EA-DE095F8C13F8}" srcOrd="3" destOrd="0" parTransId="{569F673A-05B8-4308-9A17-56DBC612A073}" sibTransId="{FCE30E66-B240-4A7E-BFA8-472A124AE652}"/>
    <dgm:cxn modelId="{3C754466-0817-45E8-AEA4-21EA4CF175E6}" type="presOf" srcId="{E8B70EE4-4038-456B-8370-7E9FC56E7453}" destId="{56F26EE0-1BE5-4D56-A85F-905E566F2707}" srcOrd="0" destOrd="1" presId="urn:microsoft.com/office/officeart/2005/8/layout/vList5"/>
    <dgm:cxn modelId="{6C8D932F-272A-46F7-89A7-F5B87527BB32}" type="presOf" srcId="{906483F9-99AC-4605-8DAD-D1EB9C7B74AE}" destId="{56F26EE0-1BE5-4D56-A85F-905E566F2707}" srcOrd="0" destOrd="0" presId="urn:microsoft.com/office/officeart/2005/8/layout/vList5"/>
    <dgm:cxn modelId="{B88F5275-2B41-4EC2-91F4-A7E6463CD378}" type="presOf" srcId="{F977CB75-BAC8-4AE0-BDC5-D734803B4D47}" destId="{BD23EA24-8B74-4457-A101-877F446BEF4E}" srcOrd="0" destOrd="4" presId="urn:microsoft.com/office/officeart/2005/8/layout/vList5"/>
    <dgm:cxn modelId="{570B7DB0-D213-40A3-A711-0798197632FE}" type="presOf" srcId="{A27656A8-F697-4956-B5D1-30E15CAAB37B}" destId="{A8E45C66-D2DB-4653-AE13-6305DE2F87A6}" srcOrd="0" destOrd="0" presId="urn:microsoft.com/office/officeart/2005/8/layout/vList5"/>
    <dgm:cxn modelId="{75BD8CB2-9A9D-415B-A861-8F53E0C4C766}" srcId="{D09BF3FA-621C-42E1-A994-884EE2A76CB4}" destId="{4E801995-9A30-40E6-A104-49F5300F7EC9}" srcOrd="0" destOrd="0" parTransId="{224773D9-618C-4EB9-822D-E64A2695B54B}" sibTransId="{CBFE357C-CB9A-4C23-9F78-DE097430D4B4}"/>
    <dgm:cxn modelId="{931AEB2A-96D3-4194-B298-46F046DCEC3D}" type="presParOf" srcId="{0B9D50CB-3323-4698-871F-7D7D62CCEF71}" destId="{5E266DDB-6BE4-44BD-90F2-276D995CDE06}" srcOrd="0" destOrd="0" presId="urn:microsoft.com/office/officeart/2005/8/layout/vList5"/>
    <dgm:cxn modelId="{387435C8-240E-4128-BD29-39E266AA1CAA}" type="presParOf" srcId="{5E266DDB-6BE4-44BD-90F2-276D995CDE06}" destId="{89C2037F-82BB-45ED-A7CB-52FAB8B06E2D}" srcOrd="0" destOrd="0" presId="urn:microsoft.com/office/officeart/2005/8/layout/vList5"/>
    <dgm:cxn modelId="{31FDAD10-9594-42E7-B106-1D9B055EF6EF}" type="presParOf" srcId="{5E266DDB-6BE4-44BD-90F2-276D995CDE06}" destId="{BD23EA24-8B74-4457-A101-877F446BEF4E}" srcOrd="1" destOrd="0" presId="urn:microsoft.com/office/officeart/2005/8/layout/vList5"/>
    <dgm:cxn modelId="{048DA20F-0F84-4AAF-B0D4-2AE3A718992B}" type="presParOf" srcId="{0B9D50CB-3323-4698-871F-7D7D62CCEF71}" destId="{27B8B712-C569-42DF-AD57-1D8DF0311DD5}" srcOrd="1" destOrd="0" presId="urn:microsoft.com/office/officeart/2005/8/layout/vList5"/>
    <dgm:cxn modelId="{C31B0010-43C9-4BE2-9239-10DD8C770E12}" type="presParOf" srcId="{0B9D50CB-3323-4698-871F-7D7D62CCEF71}" destId="{D53036C5-130F-4AB8-B6A8-BAC33D674773}" srcOrd="2" destOrd="0" presId="urn:microsoft.com/office/officeart/2005/8/layout/vList5"/>
    <dgm:cxn modelId="{CF5140F3-9231-46DC-9DD8-E55BED27F7FE}" type="presParOf" srcId="{D53036C5-130F-4AB8-B6A8-BAC33D674773}" destId="{A8E45C66-D2DB-4653-AE13-6305DE2F87A6}" srcOrd="0" destOrd="0" presId="urn:microsoft.com/office/officeart/2005/8/layout/vList5"/>
    <dgm:cxn modelId="{4B6AB6D4-52CE-4F18-8BD2-CDE3E6D6D1FD}" type="presParOf" srcId="{D53036C5-130F-4AB8-B6A8-BAC33D674773}" destId="{930BBB88-A82A-4B86-A84D-7B87C6044D43}" srcOrd="1" destOrd="0" presId="urn:microsoft.com/office/officeart/2005/8/layout/vList5"/>
    <dgm:cxn modelId="{6AE13ACA-E380-4562-9338-6A3AE3107E3F}" type="presParOf" srcId="{0B9D50CB-3323-4698-871F-7D7D62CCEF71}" destId="{5BB5B7C5-659D-4624-8718-B80DEA0B4DED}" srcOrd="3" destOrd="0" presId="urn:microsoft.com/office/officeart/2005/8/layout/vList5"/>
    <dgm:cxn modelId="{256E5DFD-5D1D-4E72-9FBD-1546D6869B4A}" type="presParOf" srcId="{0B9D50CB-3323-4698-871F-7D7D62CCEF71}" destId="{EE5E8D62-42DE-4EBC-B746-F4974AE4E14D}" srcOrd="4" destOrd="0" presId="urn:microsoft.com/office/officeart/2005/8/layout/vList5"/>
    <dgm:cxn modelId="{1E7BC9FB-3D1E-4F00-944B-2A01E52133E8}" type="presParOf" srcId="{EE5E8D62-42DE-4EBC-B746-F4974AE4E14D}" destId="{7D83184B-CDEC-4A37-9520-33AD759914D1}" srcOrd="0" destOrd="0" presId="urn:microsoft.com/office/officeart/2005/8/layout/vList5"/>
    <dgm:cxn modelId="{B24E3EB6-889A-4966-99C0-67E9C60CD6C2}" type="presParOf" srcId="{EE5E8D62-42DE-4EBC-B746-F4974AE4E14D}" destId="{56F26EE0-1BE5-4D56-A85F-905E566F27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BA4502-8F34-4AD6-961C-EE18B14E65A2}" type="doc">
      <dgm:prSet loTypeId="urn:microsoft.com/office/officeart/2005/8/layout/list1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fr-FR"/>
        </a:p>
      </dgm:t>
    </dgm:pt>
    <dgm:pt modelId="{32D589AF-FA60-4CA5-9A3B-C28B3923981F}">
      <dgm:prSet custT="1"/>
      <dgm:spPr/>
      <dgm:t>
        <a:bodyPr/>
        <a:lstStyle/>
        <a:p>
          <a:r>
            <a:rPr lang="fr-FR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Role</a:t>
          </a:r>
          <a:r>
            <a: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the </a:t>
          </a:r>
          <a:r>
            <a:rPr lang="fr-FR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board</a:t>
          </a:r>
          <a:r>
            <a: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F23C67-70FC-493E-B5A1-3376D2AAC5BC}" type="parTrans" cxnId="{CB222755-5E39-4B35-AA80-6345DA2498A1}">
      <dgm:prSet/>
      <dgm:spPr/>
      <dgm:t>
        <a:bodyPr/>
        <a:lstStyle/>
        <a:p>
          <a:endParaRPr lang="fr-FR"/>
        </a:p>
      </dgm:t>
    </dgm:pt>
    <dgm:pt modelId="{3EA9F06E-172C-41B0-BBD2-2B9947CAE5D3}" type="sibTrans" cxnId="{CB222755-5E39-4B35-AA80-6345DA2498A1}">
      <dgm:prSet/>
      <dgm:spPr/>
      <dgm:t>
        <a:bodyPr/>
        <a:lstStyle/>
        <a:p>
          <a:endParaRPr lang="fr-FR"/>
        </a:p>
      </dgm:t>
    </dgm:pt>
    <dgm:pt modelId="{AEB30AB6-A643-438F-89D0-9BDC7C9FC25B}">
      <dgm:prSet custT="1"/>
      <dgm:spPr/>
      <dgm:t>
        <a:bodyPr/>
        <a:lstStyle/>
        <a:p>
          <a:r>
            <a:rPr lang="fr-FR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Corporate</a:t>
          </a:r>
          <a:r>
            <a: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Governance </a:t>
          </a:r>
          <a:endParaRPr lang="fr-F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8C178-1778-4E8C-B86C-A04550D50CD7}" type="parTrans" cxnId="{B5AB4630-B181-4BC7-AE93-566E8ED86E59}">
      <dgm:prSet/>
      <dgm:spPr/>
      <dgm:t>
        <a:bodyPr/>
        <a:lstStyle/>
        <a:p>
          <a:endParaRPr lang="fr-FR"/>
        </a:p>
      </dgm:t>
    </dgm:pt>
    <dgm:pt modelId="{95C0B019-5A57-4426-9994-02C09A664BAD}" type="sibTrans" cxnId="{B5AB4630-B181-4BC7-AE93-566E8ED86E59}">
      <dgm:prSet/>
      <dgm:spPr/>
      <dgm:t>
        <a:bodyPr/>
        <a:lstStyle/>
        <a:p>
          <a:endParaRPr lang="fr-FR"/>
        </a:p>
      </dgm:t>
    </dgm:pt>
    <dgm:pt modelId="{FE482D71-8A0D-4750-ADF2-7CCD3DE084E5}">
      <dgm:prSet custT="1"/>
      <dgm:spPr/>
      <dgm:t>
        <a:bodyPr/>
        <a:lstStyle/>
        <a:p>
          <a:r>
            <a:rPr lang="fr-FR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Islamic</a:t>
          </a:r>
          <a:r>
            <a: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vs. </a:t>
          </a:r>
          <a:r>
            <a:rPr lang="fr-FR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Conventional</a:t>
          </a:r>
          <a:r>
            <a: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Banks </a:t>
          </a:r>
          <a:r>
            <a:rPr lang="fr-FR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governance</a:t>
          </a:r>
          <a:r>
            <a: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5EBC2D-98F2-4FD8-B21A-D0E8AC95FFDD}" type="parTrans" cxnId="{E75CFAE0-F5BE-4E2C-9201-0674B41E0965}">
      <dgm:prSet/>
      <dgm:spPr/>
      <dgm:t>
        <a:bodyPr/>
        <a:lstStyle/>
        <a:p>
          <a:endParaRPr lang="fr-FR"/>
        </a:p>
      </dgm:t>
    </dgm:pt>
    <dgm:pt modelId="{4C525C2F-3016-4297-A0EF-997F4391C126}" type="sibTrans" cxnId="{E75CFAE0-F5BE-4E2C-9201-0674B41E0965}">
      <dgm:prSet/>
      <dgm:spPr/>
      <dgm:t>
        <a:bodyPr/>
        <a:lstStyle/>
        <a:p>
          <a:endParaRPr lang="fr-FR"/>
        </a:p>
      </dgm:t>
    </dgm:pt>
    <dgm:pt modelId="{171DA09C-1DE2-48EA-AC7F-63BC7DE467B7}" type="pres">
      <dgm:prSet presAssocID="{22BA4502-8F34-4AD6-961C-EE18B14E65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A725830-94D5-4788-8108-A6399D50ECDB}" type="pres">
      <dgm:prSet presAssocID="{AEB30AB6-A643-438F-89D0-9BDC7C9FC25B}" presName="parentLin" presStyleCnt="0"/>
      <dgm:spPr/>
    </dgm:pt>
    <dgm:pt modelId="{EA484F4E-BC48-498A-BBFE-5E0ECB54D43E}" type="pres">
      <dgm:prSet presAssocID="{AEB30AB6-A643-438F-89D0-9BDC7C9FC25B}" presName="parentLeftMargin" presStyleLbl="node1" presStyleIdx="0" presStyleCnt="3"/>
      <dgm:spPr/>
    </dgm:pt>
    <dgm:pt modelId="{7EE010BC-7EC4-4B9B-887C-9F5D503A768C}" type="pres">
      <dgm:prSet presAssocID="{AEB30AB6-A643-438F-89D0-9BDC7C9FC2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0927CE-73A8-4AD9-A967-36AE7267BAA4}" type="pres">
      <dgm:prSet presAssocID="{AEB30AB6-A643-438F-89D0-9BDC7C9FC25B}" presName="negativeSpace" presStyleCnt="0"/>
      <dgm:spPr/>
    </dgm:pt>
    <dgm:pt modelId="{3CE53EF8-6EDE-4D90-89EB-74E7DF678E1C}" type="pres">
      <dgm:prSet presAssocID="{AEB30AB6-A643-438F-89D0-9BDC7C9FC25B}" presName="childText" presStyleLbl="conFgAcc1" presStyleIdx="0" presStyleCnt="3">
        <dgm:presLayoutVars>
          <dgm:bulletEnabled val="1"/>
        </dgm:presLayoutVars>
      </dgm:prSet>
      <dgm:spPr/>
    </dgm:pt>
    <dgm:pt modelId="{EEAA8F6F-9307-4EF9-9BA9-06B3924F143E}" type="pres">
      <dgm:prSet presAssocID="{95C0B019-5A57-4426-9994-02C09A664BAD}" presName="spaceBetweenRectangles" presStyleCnt="0"/>
      <dgm:spPr/>
    </dgm:pt>
    <dgm:pt modelId="{80921978-A3D6-4BE6-AEC5-D34FC47C2515}" type="pres">
      <dgm:prSet presAssocID="{FE482D71-8A0D-4750-ADF2-7CCD3DE084E5}" presName="parentLin" presStyleCnt="0"/>
      <dgm:spPr/>
    </dgm:pt>
    <dgm:pt modelId="{7EB031E7-6BEB-4C79-8F93-0A1D755A9F60}" type="pres">
      <dgm:prSet presAssocID="{FE482D71-8A0D-4750-ADF2-7CCD3DE084E5}" presName="parentLeftMargin" presStyleLbl="node1" presStyleIdx="0" presStyleCnt="3"/>
      <dgm:spPr/>
    </dgm:pt>
    <dgm:pt modelId="{ACE4DCFF-CB16-485E-A925-31B35464454B}" type="pres">
      <dgm:prSet presAssocID="{FE482D71-8A0D-4750-ADF2-7CCD3DE084E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05B4B38-9115-4D12-A70D-3C3FE1600A13}" type="pres">
      <dgm:prSet presAssocID="{FE482D71-8A0D-4750-ADF2-7CCD3DE084E5}" presName="negativeSpace" presStyleCnt="0"/>
      <dgm:spPr/>
    </dgm:pt>
    <dgm:pt modelId="{071676CC-50EC-483A-B7F7-3CD6637F7DB9}" type="pres">
      <dgm:prSet presAssocID="{FE482D71-8A0D-4750-ADF2-7CCD3DE084E5}" presName="childText" presStyleLbl="conFgAcc1" presStyleIdx="1" presStyleCnt="3">
        <dgm:presLayoutVars>
          <dgm:bulletEnabled val="1"/>
        </dgm:presLayoutVars>
      </dgm:prSet>
      <dgm:spPr/>
    </dgm:pt>
    <dgm:pt modelId="{20F7A9CD-9CEF-45BA-A8A6-3606C098E918}" type="pres">
      <dgm:prSet presAssocID="{4C525C2F-3016-4297-A0EF-997F4391C126}" presName="spaceBetweenRectangles" presStyleCnt="0"/>
      <dgm:spPr/>
    </dgm:pt>
    <dgm:pt modelId="{C0C138E9-D9DD-422E-B28A-65E8D985CA16}" type="pres">
      <dgm:prSet presAssocID="{32D589AF-FA60-4CA5-9A3B-C28B3923981F}" presName="parentLin" presStyleCnt="0"/>
      <dgm:spPr/>
    </dgm:pt>
    <dgm:pt modelId="{D16A6F9E-2F5B-46AE-9854-B0494E35D54F}" type="pres">
      <dgm:prSet presAssocID="{32D589AF-FA60-4CA5-9A3B-C28B3923981F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633748B4-5145-4B03-91E3-9ABDCECB4758}" type="pres">
      <dgm:prSet presAssocID="{32D589AF-FA60-4CA5-9A3B-C28B392398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48F848-392E-4AE8-A41C-D1A0D9E1F985}" type="pres">
      <dgm:prSet presAssocID="{32D589AF-FA60-4CA5-9A3B-C28B3923981F}" presName="negativeSpace" presStyleCnt="0"/>
      <dgm:spPr/>
    </dgm:pt>
    <dgm:pt modelId="{7FB70474-DFCF-4F10-A3C5-8F642AF31117}" type="pres">
      <dgm:prSet presAssocID="{32D589AF-FA60-4CA5-9A3B-C28B392398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80F1C65-7D28-46E8-B45D-9BFA431B2869}" type="presOf" srcId="{22BA4502-8F34-4AD6-961C-EE18B14E65A2}" destId="{171DA09C-1DE2-48EA-AC7F-63BC7DE467B7}" srcOrd="0" destOrd="0" presId="urn:microsoft.com/office/officeart/2005/8/layout/list1"/>
    <dgm:cxn modelId="{C09BF415-4FC7-4863-BF30-1319FB1E3016}" type="presOf" srcId="{32D589AF-FA60-4CA5-9A3B-C28B3923981F}" destId="{633748B4-5145-4B03-91E3-9ABDCECB4758}" srcOrd="1" destOrd="0" presId="urn:microsoft.com/office/officeart/2005/8/layout/list1"/>
    <dgm:cxn modelId="{D99D3871-F0FF-4C61-9CED-F37EA5AE5463}" type="presOf" srcId="{FE482D71-8A0D-4750-ADF2-7CCD3DE084E5}" destId="{ACE4DCFF-CB16-485E-A925-31B35464454B}" srcOrd="1" destOrd="0" presId="urn:microsoft.com/office/officeart/2005/8/layout/list1"/>
    <dgm:cxn modelId="{087A750B-9541-4D3C-91BD-322FC0FDCE74}" type="presOf" srcId="{AEB30AB6-A643-438F-89D0-9BDC7C9FC25B}" destId="{7EE010BC-7EC4-4B9B-887C-9F5D503A768C}" srcOrd="1" destOrd="0" presId="urn:microsoft.com/office/officeart/2005/8/layout/list1"/>
    <dgm:cxn modelId="{03464CD5-6B21-44A0-A5DB-E01ACC4CD234}" type="presOf" srcId="{FE482D71-8A0D-4750-ADF2-7CCD3DE084E5}" destId="{7EB031E7-6BEB-4C79-8F93-0A1D755A9F60}" srcOrd="0" destOrd="0" presId="urn:microsoft.com/office/officeart/2005/8/layout/list1"/>
    <dgm:cxn modelId="{F9714DD0-19B6-4B6E-8328-03AEA4BC0716}" type="presOf" srcId="{AEB30AB6-A643-438F-89D0-9BDC7C9FC25B}" destId="{EA484F4E-BC48-498A-BBFE-5E0ECB54D43E}" srcOrd="0" destOrd="0" presId="urn:microsoft.com/office/officeart/2005/8/layout/list1"/>
    <dgm:cxn modelId="{CB222755-5E39-4B35-AA80-6345DA2498A1}" srcId="{22BA4502-8F34-4AD6-961C-EE18B14E65A2}" destId="{32D589AF-FA60-4CA5-9A3B-C28B3923981F}" srcOrd="2" destOrd="0" parTransId="{40F23C67-70FC-493E-B5A1-3376D2AAC5BC}" sibTransId="{3EA9F06E-172C-41B0-BBD2-2B9947CAE5D3}"/>
    <dgm:cxn modelId="{1B2377F5-2397-4440-805E-52FAA23AD427}" type="presOf" srcId="{32D589AF-FA60-4CA5-9A3B-C28B3923981F}" destId="{D16A6F9E-2F5B-46AE-9854-B0494E35D54F}" srcOrd="0" destOrd="0" presId="urn:microsoft.com/office/officeart/2005/8/layout/list1"/>
    <dgm:cxn modelId="{B5AB4630-B181-4BC7-AE93-566E8ED86E59}" srcId="{22BA4502-8F34-4AD6-961C-EE18B14E65A2}" destId="{AEB30AB6-A643-438F-89D0-9BDC7C9FC25B}" srcOrd="0" destOrd="0" parTransId="{1158C178-1778-4E8C-B86C-A04550D50CD7}" sibTransId="{95C0B019-5A57-4426-9994-02C09A664BAD}"/>
    <dgm:cxn modelId="{E75CFAE0-F5BE-4E2C-9201-0674B41E0965}" srcId="{22BA4502-8F34-4AD6-961C-EE18B14E65A2}" destId="{FE482D71-8A0D-4750-ADF2-7CCD3DE084E5}" srcOrd="1" destOrd="0" parTransId="{CF5EBC2D-98F2-4FD8-B21A-D0E8AC95FFDD}" sibTransId="{4C525C2F-3016-4297-A0EF-997F4391C126}"/>
    <dgm:cxn modelId="{EAB914A9-1F0E-4B5F-82CD-55427795ED65}" type="presParOf" srcId="{171DA09C-1DE2-48EA-AC7F-63BC7DE467B7}" destId="{3A725830-94D5-4788-8108-A6399D50ECDB}" srcOrd="0" destOrd="0" presId="urn:microsoft.com/office/officeart/2005/8/layout/list1"/>
    <dgm:cxn modelId="{B11BE8CE-8489-469B-9E8F-9FA776E60BEE}" type="presParOf" srcId="{3A725830-94D5-4788-8108-A6399D50ECDB}" destId="{EA484F4E-BC48-498A-BBFE-5E0ECB54D43E}" srcOrd="0" destOrd="0" presId="urn:microsoft.com/office/officeart/2005/8/layout/list1"/>
    <dgm:cxn modelId="{B9779872-75F0-4C1F-A868-79C5C2EF6AF8}" type="presParOf" srcId="{3A725830-94D5-4788-8108-A6399D50ECDB}" destId="{7EE010BC-7EC4-4B9B-887C-9F5D503A768C}" srcOrd="1" destOrd="0" presId="urn:microsoft.com/office/officeart/2005/8/layout/list1"/>
    <dgm:cxn modelId="{49FCCEBD-C583-4AB5-A029-ECC3B0807F58}" type="presParOf" srcId="{171DA09C-1DE2-48EA-AC7F-63BC7DE467B7}" destId="{A30927CE-73A8-4AD9-A967-36AE7267BAA4}" srcOrd="1" destOrd="0" presId="urn:microsoft.com/office/officeart/2005/8/layout/list1"/>
    <dgm:cxn modelId="{7D9D069A-27D1-41DE-BF61-66A67CC82381}" type="presParOf" srcId="{171DA09C-1DE2-48EA-AC7F-63BC7DE467B7}" destId="{3CE53EF8-6EDE-4D90-89EB-74E7DF678E1C}" srcOrd="2" destOrd="0" presId="urn:microsoft.com/office/officeart/2005/8/layout/list1"/>
    <dgm:cxn modelId="{CFCA89F8-126A-4630-A54A-E484819162C0}" type="presParOf" srcId="{171DA09C-1DE2-48EA-AC7F-63BC7DE467B7}" destId="{EEAA8F6F-9307-4EF9-9BA9-06B3924F143E}" srcOrd="3" destOrd="0" presId="urn:microsoft.com/office/officeart/2005/8/layout/list1"/>
    <dgm:cxn modelId="{73FCAF54-293A-4ED7-894A-521376D0141D}" type="presParOf" srcId="{171DA09C-1DE2-48EA-AC7F-63BC7DE467B7}" destId="{80921978-A3D6-4BE6-AEC5-D34FC47C2515}" srcOrd="4" destOrd="0" presId="urn:microsoft.com/office/officeart/2005/8/layout/list1"/>
    <dgm:cxn modelId="{3D3DC46C-D793-4C84-9E2A-F809FDC9BEC7}" type="presParOf" srcId="{80921978-A3D6-4BE6-AEC5-D34FC47C2515}" destId="{7EB031E7-6BEB-4C79-8F93-0A1D755A9F60}" srcOrd="0" destOrd="0" presId="urn:microsoft.com/office/officeart/2005/8/layout/list1"/>
    <dgm:cxn modelId="{CC1EBE91-6428-4A51-98FE-8909E625C71F}" type="presParOf" srcId="{80921978-A3D6-4BE6-AEC5-D34FC47C2515}" destId="{ACE4DCFF-CB16-485E-A925-31B35464454B}" srcOrd="1" destOrd="0" presId="urn:microsoft.com/office/officeart/2005/8/layout/list1"/>
    <dgm:cxn modelId="{B54056B8-2523-41BD-A47B-72FEB850C57A}" type="presParOf" srcId="{171DA09C-1DE2-48EA-AC7F-63BC7DE467B7}" destId="{805B4B38-9115-4D12-A70D-3C3FE1600A13}" srcOrd="5" destOrd="0" presId="urn:microsoft.com/office/officeart/2005/8/layout/list1"/>
    <dgm:cxn modelId="{39B9F7BC-24F0-4093-A491-6006AC44BC2F}" type="presParOf" srcId="{171DA09C-1DE2-48EA-AC7F-63BC7DE467B7}" destId="{071676CC-50EC-483A-B7F7-3CD6637F7DB9}" srcOrd="6" destOrd="0" presId="urn:microsoft.com/office/officeart/2005/8/layout/list1"/>
    <dgm:cxn modelId="{E6E6E75A-C948-4BCE-8F0E-27CBE8A1F648}" type="presParOf" srcId="{171DA09C-1DE2-48EA-AC7F-63BC7DE467B7}" destId="{20F7A9CD-9CEF-45BA-A8A6-3606C098E918}" srcOrd="7" destOrd="0" presId="urn:microsoft.com/office/officeart/2005/8/layout/list1"/>
    <dgm:cxn modelId="{D5555DEC-4FB4-45A9-985D-9BA0D2FAEB3A}" type="presParOf" srcId="{171DA09C-1DE2-48EA-AC7F-63BC7DE467B7}" destId="{C0C138E9-D9DD-422E-B28A-65E8D985CA16}" srcOrd="8" destOrd="0" presId="urn:microsoft.com/office/officeart/2005/8/layout/list1"/>
    <dgm:cxn modelId="{FF937E2E-E38C-420B-969A-7EF33C85E23B}" type="presParOf" srcId="{C0C138E9-D9DD-422E-B28A-65E8D985CA16}" destId="{D16A6F9E-2F5B-46AE-9854-B0494E35D54F}" srcOrd="0" destOrd="0" presId="urn:microsoft.com/office/officeart/2005/8/layout/list1"/>
    <dgm:cxn modelId="{8B379F38-1F9F-4B4C-8D43-AD3DB94AD358}" type="presParOf" srcId="{C0C138E9-D9DD-422E-B28A-65E8D985CA16}" destId="{633748B4-5145-4B03-91E3-9ABDCECB4758}" srcOrd="1" destOrd="0" presId="urn:microsoft.com/office/officeart/2005/8/layout/list1"/>
    <dgm:cxn modelId="{CBB917D0-81D4-43AC-8B3D-539CE4837DE5}" type="presParOf" srcId="{171DA09C-1DE2-48EA-AC7F-63BC7DE467B7}" destId="{5048F848-392E-4AE8-A41C-D1A0D9E1F985}" srcOrd="9" destOrd="0" presId="urn:microsoft.com/office/officeart/2005/8/layout/list1"/>
    <dgm:cxn modelId="{78573554-1CCA-4E47-86E3-DB6152044194}" type="presParOf" srcId="{171DA09C-1DE2-48EA-AC7F-63BC7DE467B7}" destId="{7FB70474-DFCF-4F10-A3C5-8F642AF311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32CB19-F636-4ADA-8839-B83032DAB482}" type="doc">
      <dgm:prSet loTypeId="urn:microsoft.com/office/officeart/2005/8/layout/default" loCatId="list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endParaRPr lang="fr-FR"/>
        </a:p>
      </dgm:t>
    </dgm:pt>
    <dgm:pt modelId="{57EA84BD-31AB-4DD2-AA39-E746A5758E4C}">
      <dgm:prSet/>
      <dgm:spPr/>
      <dgm:t>
        <a:bodyPr/>
        <a:lstStyle/>
        <a:p>
          <a:r>
            <a:rPr lang="fr-FR" b="1" dirty="0" err="1" smtClean="0">
              <a:solidFill>
                <a:schemeClr val="tx1"/>
              </a:solidFill>
            </a:rPr>
            <a:t>Scarcity</a:t>
          </a:r>
          <a:r>
            <a:rPr lang="fr-FR" b="1" dirty="0" smtClean="0">
              <a:solidFill>
                <a:schemeClr val="tx1"/>
              </a:solidFill>
            </a:rPr>
            <a:t> of </a:t>
          </a:r>
          <a:r>
            <a:rPr lang="fr-FR" b="1" dirty="0" err="1" smtClean="0">
              <a:solidFill>
                <a:schemeClr val="tx1"/>
              </a:solidFill>
            </a:rPr>
            <a:t>specialized</a:t>
          </a:r>
          <a:r>
            <a:rPr lang="fr-FR" b="1" dirty="0" smtClean="0">
              <a:solidFill>
                <a:schemeClr val="tx1"/>
              </a:solidFill>
            </a:rPr>
            <a:t> </a:t>
          </a:r>
          <a:r>
            <a:rPr lang="fr-FR" b="1" dirty="0" err="1" smtClean="0">
              <a:solidFill>
                <a:schemeClr val="tx1"/>
              </a:solidFill>
            </a:rPr>
            <a:t>scholars</a:t>
          </a:r>
          <a:endParaRPr lang="fr-FR" dirty="0">
            <a:solidFill>
              <a:schemeClr val="tx1"/>
            </a:solidFill>
          </a:endParaRPr>
        </a:p>
      </dgm:t>
    </dgm:pt>
    <dgm:pt modelId="{456C9A5F-AD46-4A76-B62A-5B947F5754EB}" type="parTrans" cxnId="{E122EB3A-3B18-4D72-877B-BFDF9FD604E7}">
      <dgm:prSet/>
      <dgm:spPr/>
      <dgm:t>
        <a:bodyPr/>
        <a:lstStyle/>
        <a:p>
          <a:endParaRPr lang="fr-FR"/>
        </a:p>
      </dgm:t>
    </dgm:pt>
    <dgm:pt modelId="{96DDF7FB-433B-48BE-A876-0F83B1D9DE1E}" type="sibTrans" cxnId="{E122EB3A-3B18-4D72-877B-BFDF9FD604E7}">
      <dgm:prSet/>
      <dgm:spPr/>
      <dgm:t>
        <a:bodyPr/>
        <a:lstStyle/>
        <a:p>
          <a:endParaRPr lang="fr-FR"/>
        </a:p>
      </dgm:t>
    </dgm:pt>
    <dgm:pt modelId="{F50E64EE-4124-49E2-91D9-C9B91EF19075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Rapid development of economic transactions</a:t>
          </a:r>
          <a:endParaRPr lang="en-US" dirty="0">
            <a:solidFill>
              <a:schemeClr val="tx1"/>
            </a:solidFill>
          </a:endParaRPr>
        </a:p>
      </dgm:t>
    </dgm:pt>
    <dgm:pt modelId="{AA73488B-4912-4DF6-A1B0-4B896407F0A0}" type="parTrans" cxnId="{018D15C7-3D84-441E-B193-C67022BCC4B4}">
      <dgm:prSet/>
      <dgm:spPr/>
      <dgm:t>
        <a:bodyPr/>
        <a:lstStyle/>
        <a:p>
          <a:endParaRPr lang="fr-FR"/>
        </a:p>
      </dgm:t>
    </dgm:pt>
    <dgm:pt modelId="{FA763934-44D2-4E73-BE94-56AC3A4AE747}" type="sibTrans" cxnId="{018D15C7-3D84-441E-B193-C67022BCC4B4}">
      <dgm:prSet/>
      <dgm:spPr/>
      <dgm:t>
        <a:bodyPr/>
        <a:lstStyle/>
        <a:p>
          <a:endParaRPr lang="fr-FR"/>
        </a:p>
      </dgm:t>
    </dgm:pt>
    <dgm:pt modelId="{948BC828-B4D1-4636-AACA-F78ED244D066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Slow response from bank management</a:t>
          </a:r>
          <a:endParaRPr lang="en-US" dirty="0">
            <a:solidFill>
              <a:schemeClr val="tx1"/>
            </a:solidFill>
          </a:endParaRPr>
        </a:p>
      </dgm:t>
    </dgm:pt>
    <dgm:pt modelId="{7510233D-25D4-4D2F-98F9-10862E1971BB}" type="parTrans" cxnId="{21C0B3DF-0ACD-4B64-A62B-098749FC4131}">
      <dgm:prSet/>
      <dgm:spPr/>
      <dgm:t>
        <a:bodyPr/>
        <a:lstStyle/>
        <a:p>
          <a:endParaRPr lang="fr-FR"/>
        </a:p>
      </dgm:t>
    </dgm:pt>
    <dgm:pt modelId="{3A1CCDBA-4A4A-4526-AFCA-800F51E02276}" type="sibTrans" cxnId="{21C0B3DF-0ACD-4B64-A62B-098749FC4131}">
      <dgm:prSet/>
      <dgm:spPr/>
      <dgm:t>
        <a:bodyPr/>
        <a:lstStyle/>
        <a:p>
          <a:endParaRPr lang="fr-FR"/>
        </a:p>
      </dgm:t>
    </dgm:pt>
    <dgm:pt modelId="{7B52CC3C-6D39-48D1-B21D-40F90C475A65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Pressure on the </a:t>
          </a:r>
          <a:r>
            <a:rPr lang="en-US" b="1" dirty="0" err="1" smtClean="0">
              <a:solidFill>
                <a:schemeClr val="tx1"/>
              </a:solidFill>
            </a:rPr>
            <a:t>Shariah</a:t>
          </a:r>
          <a:r>
            <a:rPr lang="en-US" b="1" dirty="0" smtClean="0">
              <a:solidFill>
                <a:schemeClr val="tx1"/>
              </a:solidFill>
            </a:rPr>
            <a:t> board</a:t>
          </a:r>
          <a:endParaRPr lang="en-US" dirty="0">
            <a:solidFill>
              <a:schemeClr val="tx1"/>
            </a:solidFill>
          </a:endParaRPr>
        </a:p>
      </dgm:t>
    </dgm:pt>
    <dgm:pt modelId="{189A7CBC-8DF1-4328-9560-6AC759FF7A2D}" type="parTrans" cxnId="{E16C876B-67FA-4C71-ADD9-B1B2F7C28B8D}">
      <dgm:prSet/>
      <dgm:spPr/>
      <dgm:t>
        <a:bodyPr/>
        <a:lstStyle/>
        <a:p>
          <a:endParaRPr lang="fr-FR"/>
        </a:p>
      </dgm:t>
    </dgm:pt>
    <dgm:pt modelId="{2631DAE4-1002-4C1D-AE80-95B9CE79327B}" type="sibTrans" cxnId="{E16C876B-67FA-4C71-ADD9-B1B2F7C28B8D}">
      <dgm:prSet/>
      <dgm:spPr/>
      <dgm:t>
        <a:bodyPr/>
        <a:lstStyle/>
        <a:p>
          <a:endParaRPr lang="fr-FR"/>
        </a:p>
      </dgm:t>
    </dgm:pt>
    <dgm:pt modelId="{F4B7F7FB-23D9-4176-88DF-7F3DE035C4A3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Limited role of the </a:t>
          </a:r>
          <a:r>
            <a:rPr lang="en-US" b="1" dirty="0" err="1" smtClean="0">
              <a:solidFill>
                <a:schemeClr val="tx1"/>
              </a:solidFill>
            </a:rPr>
            <a:t>Shariah</a:t>
          </a:r>
          <a:r>
            <a:rPr lang="en-US" b="1" dirty="0" smtClean="0">
              <a:solidFill>
                <a:schemeClr val="tx1"/>
              </a:solidFill>
            </a:rPr>
            <a:t> board</a:t>
          </a:r>
          <a:endParaRPr lang="en-US" dirty="0">
            <a:solidFill>
              <a:schemeClr val="tx1"/>
            </a:solidFill>
          </a:endParaRPr>
        </a:p>
      </dgm:t>
    </dgm:pt>
    <dgm:pt modelId="{B3139CE4-A2B9-4DCB-BF10-A7948AF40B77}" type="parTrans" cxnId="{F3729EE1-2A15-4D7F-A9B0-A8196E32E762}">
      <dgm:prSet/>
      <dgm:spPr/>
      <dgm:t>
        <a:bodyPr/>
        <a:lstStyle/>
        <a:p>
          <a:endParaRPr lang="fr-FR"/>
        </a:p>
      </dgm:t>
    </dgm:pt>
    <dgm:pt modelId="{39F301CF-5CB5-460E-AC66-DA68BE320369}" type="sibTrans" cxnId="{F3729EE1-2A15-4D7F-A9B0-A8196E32E762}">
      <dgm:prSet/>
      <dgm:spPr/>
      <dgm:t>
        <a:bodyPr/>
        <a:lstStyle/>
        <a:p>
          <a:endParaRPr lang="fr-FR"/>
        </a:p>
      </dgm:t>
    </dgm:pt>
    <dgm:pt modelId="{C1350720-0582-4E71-B5FD-8F3E0622BD40}" type="pres">
      <dgm:prSet presAssocID="{2232CB19-F636-4ADA-8839-B83032DAB4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9AB62B-D4BB-4152-AA25-F78DFF892A2E}" type="pres">
      <dgm:prSet presAssocID="{57EA84BD-31AB-4DD2-AA39-E746A5758E4C}" presName="node" presStyleLbl="node1" presStyleIdx="0" presStyleCnt="5">
        <dgm:presLayoutVars>
          <dgm:bulletEnabled val="1"/>
        </dgm:presLayoutVars>
      </dgm:prSet>
      <dgm:spPr/>
    </dgm:pt>
    <dgm:pt modelId="{C1ABDF9E-C536-4525-94F9-E4C51253BE79}" type="pres">
      <dgm:prSet presAssocID="{96DDF7FB-433B-48BE-A876-0F83B1D9DE1E}" presName="sibTrans" presStyleCnt="0"/>
      <dgm:spPr/>
    </dgm:pt>
    <dgm:pt modelId="{5BE1A2D1-3548-4252-A536-24381F5D7756}" type="pres">
      <dgm:prSet presAssocID="{F50E64EE-4124-49E2-91D9-C9B91EF19075}" presName="node" presStyleLbl="node1" presStyleIdx="1" presStyleCnt="5">
        <dgm:presLayoutVars>
          <dgm:bulletEnabled val="1"/>
        </dgm:presLayoutVars>
      </dgm:prSet>
      <dgm:spPr/>
    </dgm:pt>
    <dgm:pt modelId="{37AE7352-3EEE-4953-97DD-732091F909D7}" type="pres">
      <dgm:prSet presAssocID="{FA763934-44D2-4E73-BE94-56AC3A4AE747}" presName="sibTrans" presStyleCnt="0"/>
      <dgm:spPr/>
    </dgm:pt>
    <dgm:pt modelId="{98E8E92E-BB56-490A-A321-6167CF3F3E80}" type="pres">
      <dgm:prSet presAssocID="{948BC828-B4D1-4636-AACA-F78ED244D066}" presName="node" presStyleLbl="node1" presStyleIdx="2" presStyleCnt="5">
        <dgm:presLayoutVars>
          <dgm:bulletEnabled val="1"/>
        </dgm:presLayoutVars>
      </dgm:prSet>
      <dgm:spPr/>
    </dgm:pt>
    <dgm:pt modelId="{02FC00DB-A96D-442F-89CA-BC85F3DAB0B1}" type="pres">
      <dgm:prSet presAssocID="{3A1CCDBA-4A4A-4526-AFCA-800F51E02276}" presName="sibTrans" presStyleCnt="0"/>
      <dgm:spPr/>
    </dgm:pt>
    <dgm:pt modelId="{C70C1F15-A70A-4D9E-9876-A29F07132CCF}" type="pres">
      <dgm:prSet presAssocID="{7B52CC3C-6D39-48D1-B21D-40F90C475A65}" presName="node" presStyleLbl="node1" presStyleIdx="3" presStyleCnt="5">
        <dgm:presLayoutVars>
          <dgm:bulletEnabled val="1"/>
        </dgm:presLayoutVars>
      </dgm:prSet>
      <dgm:spPr/>
    </dgm:pt>
    <dgm:pt modelId="{24D289B6-8402-4399-A38B-77AA0AD42C7C}" type="pres">
      <dgm:prSet presAssocID="{2631DAE4-1002-4C1D-AE80-95B9CE79327B}" presName="sibTrans" presStyleCnt="0"/>
      <dgm:spPr/>
    </dgm:pt>
    <dgm:pt modelId="{A5D8B746-6E3B-4B81-8881-FD995F2252BC}" type="pres">
      <dgm:prSet presAssocID="{F4B7F7FB-23D9-4176-88DF-7F3DE035C4A3}" presName="node" presStyleLbl="node1" presStyleIdx="4" presStyleCnt="5">
        <dgm:presLayoutVars>
          <dgm:bulletEnabled val="1"/>
        </dgm:presLayoutVars>
      </dgm:prSet>
      <dgm:spPr/>
    </dgm:pt>
  </dgm:ptLst>
  <dgm:cxnLst>
    <dgm:cxn modelId="{F3729EE1-2A15-4D7F-A9B0-A8196E32E762}" srcId="{2232CB19-F636-4ADA-8839-B83032DAB482}" destId="{F4B7F7FB-23D9-4176-88DF-7F3DE035C4A3}" srcOrd="4" destOrd="0" parTransId="{B3139CE4-A2B9-4DCB-BF10-A7948AF40B77}" sibTransId="{39F301CF-5CB5-460E-AC66-DA68BE320369}"/>
    <dgm:cxn modelId="{E16C876B-67FA-4C71-ADD9-B1B2F7C28B8D}" srcId="{2232CB19-F636-4ADA-8839-B83032DAB482}" destId="{7B52CC3C-6D39-48D1-B21D-40F90C475A65}" srcOrd="3" destOrd="0" parTransId="{189A7CBC-8DF1-4328-9560-6AC759FF7A2D}" sibTransId="{2631DAE4-1002-4C1D-AE80-95B9CE79327B}"/>
    <dgm:cxn modelId="{67239E4A-C8A2-4544-810A-0BC01944E9CB}" type="presOf" srcId="{7B52CC3C-6D39-48D1-B21D-40F90C475A65}" destId="{C70C1F15-A70A-4D9E-9876-A29F07132CCF}" srcOrd="0" destOrd="0" presId="urn:microsoft.com/office/officeart/2005/8/layout/default"/>
    <dgm:cxn modelId="{018D15C7-3D84-441E-B193-C67022BCC4B4}" srcId="{2232CB19-F636-4ADA-8839-B83032DAB482}" destId="{F50E64EE-4124-49E2-91D9-C9B91EF19075}" srcOrd="1" destOrd="0" parTransId="{AA73488B-4912-4DF6-A1B0-4B896407F0A0}" sibTransId="{FA763934-44D2-4E73-BE94-56AC3A4AE747}"/>
    <dgm:cxn modelId="{21C0B3DF-0ACD-4B64-A62B-098749FC4131}" srcId="{2232CB19-F636-4ADA-8839-B83032DAB482}" destId="{948BC828-B4D1-4636-AACA-F78ED244D066}" srcOrd="2" destOrd="0" parTransId="{7510233D-25D4-4D2F-98F9-10862E1971BB}" sibTransId="{3A1CCDBA-4A4A-4526-AFCA-800F51E02276}"/>
    <dgm:cxn modelId="{EE37EED1-44A8-45AA-84BB-605841076E68}" type="presOf" srcId="{2232CB19-F636-4ADA-8839-B83032DAB482}" destId="{C1350720-0582-4E71-B5FD-8F3E0622BD40}" srcOrd="0" destOrd="0" presId="urn:microsoft.com/office/officeart/2005/8/layout/default"/>
    <dgm:cxn modelId="{FA240E94-B7F0-45A8-9B35-1EBA62B9E438}" type="presOf" srcId="{F50E64EE-4124-49E2-91D9-C9B91EF19075}" destId="{5BE1A2D1-3548-4252-A536-24381F5D7756}" srcOrd="0" destOrd="0" presId="urn:microsoft.com/office/officeart/2005/8/layout/default"/>
    <dgm:cxn modelId="{D90C89B9-5B4B-402E-A017-C035C7D4D39F}" type="presOf" srcId="{F4B7F7FB-23D9-4176-88DF-7F3DE035C4A3}" destId="{A5D8B746-6E3B-4B81-8881-FD995F2252BC}" srcOrd="0" destOrd="0" presId="urn:microsoft.com/office/officeart/2005/8/layout/default"/>
    <dgm:cxn modelId="{E122EB3A-3B18-4D72-877B-BFDF9FD604E7}" srcId="{2232CB19-F636-4ADA-8839-B83032DAB482}" destId="{57EA84BD-31AB-4DD2-AA39-E746A5758E4C}" srcOrd="0" destOrd="0" parTransId="{456C9A5F-AD46-4A76-B62A-5B947F5754EB}" sibTransId="{96DDF7FB-433B-48BE-A876-0F83B1D9DE1E}"/>
    <dgm:cxn modelId="{BD95A44E-6F60-4A2B-8F8C-3073C7BEAC3E}" type="presOf" srcId="{948BC828-B4D1-4636-AACA-F78ED244D066}" destId="{98E8E92E-BB56-490A-A321-6167CF3F3E80}" srcOrd="0" destOrd="0" presId="urn:microsoft.com/office/officeart/2005/8/layout/default"/>
    <dgm:cxn modelId="{AE88CD5F-4BB3-42D6-AAD9-A60B8E66C73B}" type="presOf" srcId="{57EA84BD-31AB-4DD2-AA39-E746A5758E4C}" destId="{829AB62B-D4BB-4152-AA25-F78DFF892A2E}" srcOrd="0" destOrd="0" presId="urn:microsoft.com/office/officeart/2005/8/layout/default"/>
    <dgm:cxn modelId="{D14F7A31-92A9-4596-80BD-713B7D726BAB}" type="presParOf" srcId="{C1350720-0582-4E71-B5FD-8F3E0622BD40}" destId="{829AB62B-D4BB-4152-AA25-F78DFF892A2E}" srcOrd="0" destOrd="0" presId="urn:microsoft.com/office/officeart/2005/8/layout/default"/>
    <dgm:cxn modelId="{8C50A846-D16C-481A-A89A-E33C58E4A81E}" type="presParOf" srcId="{C1350720-0582-4E71-B5FD-8F3E0622BD40}" destId="{C1ABDF9E-C536-4525-94F9-E4C51253BE79}" srcOrd="1" destOrd="0" presId="urn:microsoft.com/office/officeart/2005/8/layout/default"/>
    <dgm:cxn modelId="{42622985-83CA-49D9-BD3D-817E46A408D9}" type="presParOf" srcId="{C1350720-0582-4E71-B5FD-8F3E0622BD40}" destId="{5BE1A2D1-3548-4252-A536-24381F5D7756}" srcOrd="2" destOrd="0" presId="urn:microsoft.com/office/officeart/2005/8/layout/default"/>
    <dgm:cxn modelId="{C5FAFDC7-99E5-466A-92BE-A2322840D48F}" type="presParOf" srcId="{C1350720-0582-4E71-B5FD-8F3E0622BD40}" destId="{37AE7352-3EEE-4953-97DD-732091F909D7}" srcOrd="3" destOrd="0" presId="urn:microsoft.com/office/officeart/2005/8/layout/default"/>
    <dgm:cxn modelId="{3579A804-62B5-4F5C-ACE0-CCCCA0F4BFE8}" type="presParOf" srcId="{C1350720-0582-4E71-B5FD-8F3E0622BD40}" destId="{98E8E92E-BB56-490A-A321-6167CF3F3E80}" srcOrd="4" destOrd="0" presId="urn:microsoft.com/office/officeart/2005/8/layout/default"/>
    <dgm:cxn modelId="{401F0241-9B33-4837-9BAA-B72846A8EBC2}" type="presParOf" srcId="{C1350720-0582-4E71-B5FD-8F3E0622BD40}" destId="{02FC00DB-A96D-442F-89CA-BC85F3DAB0B1}" srcOrd="5" destOrd="0" presId="urn:microsoft.com/office/officeart/2005/8/layout/default"/>
    <dgm:cxn modelId="{551B69CD-C70E-49C8-B5CA-A273C0F19090}" type="presParOf" srcId="{C1350720-0582-4E71-B5FD-8F3E0622BD40}" destId="{C70C1F15-A70A-4D9E-9876-A29F07132CCF}" srcOrd="6" destOrd="0" presId="urn:microsoft.com/office/officeart/2005/8/layout/default"/>
    <dgm:cxn modelId="{C9D3B93E-995A-41A4-9AE5-5237245CA88A}" type="presParOf" srcId="{C1350720-0582-4E71-B5FD-8F3E0622BD40}" destId="{24D289B6-8402-4399-A38B-77AA0AD42C7C}" srcOrd="7" destOrd="0" presId="urn:microsoft.com/office/officeart/2005/8/layout/default"/>
    <dgm:cxn modelId="{AB3AC163-7FEA-48E4-A110-77942AFB9015}" type="presParOf" srcId="{C1350720-0582-4E71-B5FD-8F3E0622BD40}" destId="{A5D8B746-6E3B-4B81-8881-FD995F2252B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70C77-0020-418F-9523-01D0BB0296F0}">
      <dsp:nvSpPr>
        <dsp:cNvPr id="0" name=""/>
        <dsp:cNvSpPr/>
      </dsp:nvSpPr>
      <dsp:spPr>
        <a:xfrm>
          <a:off x="9133" y="95407"/>
          <a:ext cx="2729976" cy="16379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Corporate</a:t>
          </a:r>
          <a:r>
            <a:rPr lang="fr-FR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governance</a:t>
          </a:r>
          <a:r>
            <a:rPr lang="fr-FR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08" y="143382"/>
        <a:ext cx="2634026" cy="1542035"/>
      </dsp:txXfrm>
    </dsp:sp>
    <dsp:sp modelId="{E301C211-028E-4695-9E8B-D3BFF1010340}">
      <dsp:nvSpPr>
        <dsp:cNvPr id="0" name=""/>
        <dsp:cNvSpPr/>
      </dsp:nvSpPr>
      <dsp:spPr>
        <a:xfrm>
          <a:off x="3012107" y="575882"/>
          <a:ext cx="578754" cy="67703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</dsp:txBody>
      <dsp:txXfrm>
        <a:off x="3012107" y="711289"/>
        <a:ext cx="405128" cy="406220"/>
      </dsp:txXfrm>
    </dsp:sp>
    <dsp:sp modelId="{2851B9E9-6D77-48D5-94A7-1FF6ECBE4B31}">
      <dsp:nvSpPr>
        <dsp:cNvPr id="0" name=""/>
        <dsp:cNvSpPr/>
      </dsp:nvSpPr>
      <dsp:spPr>
        <a:xfrm>
          <a:off x="3831100" y="95407"/>
          <a:ext cx="2729976" cy="16379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Islamic</a:t>
          </a:r>
          <a:r>
            <a:rPr lang="fr-FR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bank</a:t>
          </a:r>
          <a:endParaRPr lang="fr-FR" sz="2400" kern="1200" dirty="0">
            <a:solidFill>
              <a:schemeClr val="tx1"/>
            </a:solidFill>
          </a:endParaRPr>
        </a:p>
      </dsp:txBody>
      <dsp:txXfrm>
        <a:off x="3879075" y="143382"/>
        <a:ext cx="2634026" cy="1542035"/>
      </dsp:txXfrm>
    </dsp:sp>
    <dsp:sp modelId="{6CB21237-2BB5-4C2D-922B-644E4FD35110}">
      <dsp:nvSpPr>
        <dsp:cNvPr id="0" name=""/>
        <dsp:cNvSpPr/>
      </dsp:nvSpPr>
      <dsp:spPr>
        <a:xfrm>
          <a:off x="6834074" y="575882"/>
          <a:ext cx="578754" cy="67703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</dsp:txBody>
      <dsp:txXfrm>
        <a:off x="6834074" y="711289"/>
        <a:ext cx="405128" cy="406220"/>
      </dsp:txXfrm>
    </dsp:sp>
    <dsp:sp modelId="{62BF33AE-727C-429D-8A72-0BCA8BC2B204}">
      <dsp:nvSpPr>
        <dsp:cNvPr id="0" name=""/>
        <dsp:cNvSpPr/>
      </dsp:nvSpPr>
      <dsp:spPr>
        <a:xfrm>
          <a:off x="7653067" y="95407"/>
          <a:ext cx="2729976" cy="16379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board</a:t>
          </a:r>
          <a:endParaRPr lang="fr-FR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01042" y="143382"/>
        <a:ext cx="2634026" cy="1542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5FB7D-E395-487F-8EF0-CAE28477AD0B}">
      <dsp:nvSpPr>
        <dsp:cNvPr id="0" name=""/>
        <dsp:cNvSpPr/>
      </dsp:nvSpPr>
      <dsp:spPr>
        <a:xfrm>
          <a:off x="3937000" y="2256261"/>
          <a:ext cx="2793999" cy="664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072"/>
              </a:lnTo>
              <a:lnTo>
                <a:pt x="2793999" y="453072"/>
              </a:lnTo>
              <a:lnTo>
                <a:pt x="2793999" y="664845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718E8-284A-4935-95BF-0FF0ADA3C901}">
      <dsp:nvSpPr>
        <dsp:cNvPr id="0" name=""/>
        <dsp:cNvSpPr/>
      </dsp:nvSpPr>
      <dsp:spPr>
        <a:xfrm>
          <a:off x="3891280" y="2256261"/>
          <a:ext cx="91440" cy="6648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4845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2DBC8-7D01-4973-861C-FF3C803B9BA8}">
      <dsp:nvSpPr>
        <dsp:cNvPr id="0" name=""/>
        <dsp:cNvSpPr/>
      </dsp:nvSpPr>
      <dsp:spPr>
        <a:xfrm>
          <a:off x="1143000" y="2256261"/>
          <a:ext cx="2793999" cy="664845"/>
        </a:xfrm>
        <a:custGeom>
          <a:avLst/>
          <a:gdLst/>
          <a:ahLst/>
          <a:cxnLst/>
          <a:rect l="0" t="0" r="0" b="0"/>
          <a:pathLst>
            <a:path>
              <a:moveTo>
                <a:pt x="2793999" y="0"/>
              </a:moveTo>
              <a:lnTo>
                <a:pt x="2793999" y="453072"/>
              </a:lnTo>
              <a:lnTo>
                <a:pt x="0" y="453072"/>
              </a:lnTo>
              <a:lnTo>
                <a:pt x="0" y="664845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C4F00-569D-48D1-928A-CA89C5235D10}">
      <dsp:nvSpPr>
        <dsp:cNvPr id="0" name=""/>
        <dsp:cNvSpPr/>
      </dsp:nvSpPr>
      <dsp:spPr>
        <a:xfrm>
          <a:off x="2794000" y="804651"/>
          <a:ext cx="2285999" cy="1451609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01F8A7-4501-4E28-AF2B-60CEEE12C4CF}">
      <dsp:nvSpPr>
        <dsp:cNvPr id="0" name=""/>
        <dsp:cNvSpPr/>
      </dsp:nvSpPr>
      <dsp:spPr>
        <a:xfrm>
          <a:off x="3048000" y="1045951"/>
          <a:ext cx="2285999" cy="14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Islamic</a:t>
          </a:r>
          <a:r>
            <a:rPr lang="fr-FR" sz="2300" kern="1200" dirty="0" smtClean="0"/>
            <a:t> </a:t>
          </a:r>
          <a:r>
            <a:rPr lang="fr-FR" sz="2300" kern="1200" dirty="0" err="1" smtClean="0"/>
            <a:t>corporate</a:t>
          </a:r>
          <a:r>
            <a:rPr lang="fr-FR" sz="2300" kern="1200" dirty="0" smtClean="0"/>
            <a:t> </a:t>
          </a:r>
          <a:r>
            <a:rPr lang="fr-FR" sz="2300" kern="1200" dirty="0" err="1" smtClean="0"/>
            <a:t>governance</a:t>
          </a:r>
          <a:endParaRPr lang="fr-FR" sz="2300" kern="1200" dirty="0"/>
        </a:p>
      </dsp:txBody>
      <dsp:txXfrm>
        <a:off x="3090516" y="1088467"/>
        <a:ext cx="2200967" cy="1366577"/>
      </dsp:txXfrm>
    </dsp:sp>
    <dsp:sp modelId="{4CA0B2A6-16AD-4FB0-8BFA-22F2899EC810}">
      <dsp:nvSpPr>
        <dsp:cNvPr id="0" name=""/>
        <dsp:cNvSpPr/>
      </dsp:nvSpPr>
      <dsp:spPr>
        <a:xfrm>
          <a:off x="0" y="2921106"/>
          <a:ext cx="2285999" cy="145160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C2099C-741C-4B15-AFB9-084713F41134}">
      <dsp:nvSpPr>
        <dsp:cNvPr id="0" name=""/>
        <dsp:cNvSpPr/>
      </dsp:nvSpPr>
      <dsp:spPr>
        <a:xfrm>
          <a:off x="254000" y="3162406"/>
          <a:ext cx="2285999" cy="14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Tawhid</a:t>
          </a:r>
          <a:endParaRPr lang="fr-FR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(</a:t>
          </a:r>
          <a:r>
            <a:rPr lang="fr-FR" sz="2300" kern="1200" dirty="0" err="1" smtClean="0"/>
            <a:t>oneness</a:t>
          </a:r>
          <a:r>
            <a:rPr lang="fr-FR" sz="2300" kern="1200" dirty="0" smtClean="0"/>
            <a:t> of Allah) </a:t>
          </a:r>
          <a:endParaRPr lang="fr-FR" sz="2300" kern="1200" dirty="0"/>
        </a:p>
      </dsp:txBody>
      <dsp:txXfrm>
        <a:off x="296516" y="3204922"/>
        <a:ext cx="2200967" cy="1366577"/>
      </dsp:txXfrm>
    </dsp:sp>
    <dsp:sp modelId="{9B8F4414-60D2-431F-BA5A-55D9705CD4EC}">
      <dsp:nvSpPr>
        <dsp:cNvPr id="0" name=""/>
        <dsp:cNvSpPr/>
      </dsp:nvSpPr>
      <dsp:spPr>
        <a:xfrm>
          <a:off x="2794000" y="2921106"/>
          <a:ext cx="2285999" cy="145160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6D04C00-785B-4533-A433-69E925F84465}">
      <dsp:nvSpPr>
        <dsp:cNvPr id="0" name=""/>
        <dsp:cNvSpPr/>
      </dsp:nvSpPr>
      <dsp:spPr>
        <a:xfrm>
          <a:off x="3048000" y="3162406"/>
          <a:ext cx="2285999" cy="14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Shurah</a:t>
          </a:r>
          <a:endParaRPr lang="fr-FR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(consultation) </a:t>
          </a:r>
          <a:endParaRPr lang="fr-FR" sz="2300" kern="1200" dirty="0"/>
        </a:p>
      </dsp:txBody>
      <dsp:txXfrm>
        <a:off x="3090516" y="3204922"/>
        <a:ext cx="2200967" cy="1366577"/>
      </dsp:txXfrm>
    </dsp:sp>
    <dsp:sp modelId="{9BFCB48E-C885-49A1-BC92-82BD2F7A066A}">
      <dsp:nvSpPr>
        <dsp:cNvPr id="0" name=""/>
        <dsp:cNvSpPr/>
      </dsp:nvSpPr>
      <dsp:spPr>
        <a:xfrm>
          <a:off x="5587999" y="2921106"/>
          <a:ext cx="2285999" cy="145160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B6F740-9DDE-462E-8576-0C66C6727379}">
      <dsp:nvSpPr>
        <dsp:cNvPr id="0" name=""/>
        <dsp:cNvSpPr/>
      </dsp:nvSpPr>
      <dsp:spPr>
        <a:xfrm>
          <a:off x="5841999" y="3162406"/>
          <a:ext cx="2285999" cy="14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Shariah</a:t>
          </a:r>
          <a:r>
            <a:rPr lang="fr-FR" sz="2300" kern="1200" dirty="0" smtClean="0"/>
            <a:t> (</a:t>
          </a:r>
          <a:r>
            <a:rPr lang="fr-FR" sz="2300" kern="1200" dirty="0" err="1" smtClean="0"/>
            <a:t>Islamic</a:t>
          </a:r>
          <a:r>
            <a:rPr lang="fr-FR" sz="2300" kern="1200" dirty="0" smtClean="0"/>
            <a:t> </a:t>
          </a:r>
          <a:r>
            <a:rPr lang="fr-FR" sz="2300" kern="1200" dirty="0" err="1" smtClean="0"/>
            <a:t>law</a:t>
          </a:r>
          <a:r>
            <a:rPr lang="fr-FR" sz="2300" kern="1200" dirty="0" smtClean="0"/>
            <a:t>) </a:t>
          </a:r>
          <a:endParaRPr lang="fr-FR" sz="2300" kern="1200" dirty="0"/>
        </a:p>
      </dsp:txBody>
      <dsp:txXfrm>
        <a:off x="5884515" y="3204922"/>
        <a:ext cx="2200967" cy="1366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F2C71-26E8-49B5-95EC-ABBE521CE793}">
      <dsp:nvSpPr>
        <dsp:cNvPr id="0" name=""/>
        <dsp:cNvSpPr/>
      </dsp:nvSpPr>
      <dsp:spPr>
        <a:xfrm>
          <a:off x="0" y="559266"/>
          <a:ext cx="8128000" cy="907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67F8A-61FB-4649-9948-FB75986E310E}">
      <dsp:nvSpPr>
        <dsp:cNvPr id="0" name=""/>
        <dsp:cNvSpPr/>
      </dsp:nvSpPr>
      <dsp:spPr>
        <a:xfrm>
          <a:off x="406400" y="27906"/>
          <a:ext cx="568960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Ensure</a:t>
          </a:r>
          <a:r>
            <a:rPr lang="fr-FR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endParaRPr lang="fr-F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278" y="79784"/>
        <a:ext cx="5585844" cy="958964"/>
      </dsp:txXfrm>
    </dsp:sp>
    <dsp:sp modelId="{C718856A-8076-48FF-973A-A27E87929C63}">
      <dsp:nvSpPr>
        <dsp:cNvPr id="0" name=""/>
        <dsp:cNvSpPr/>
      </dsp:nvSpPr>
      <dsp:spPr>
        <a:xfrm>
          <a:off x="0" y="2192227"/>
          <a:ext cx="8128000" cy="907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3A422-1D92-4E89-8921-D619631386A4}">
      <dsp:nvSpPr>
        <dsp:cNvPr id="0" name=""/>
        <dsp:cNvSpPr/>
      </dsp:nvSpPr>
      <dsp:spPr>
        <a:xfrm>
          <a:off x="406400" y="1660867"/>
          <a:ext cx="568960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Provide</a:t>
          </a:r>
          <a:r>
            <a:rPr lang="fr-FR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Guidance</a:t>
          </a:r>
          <a:endParaRPr lang="fr-F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278" y="1712745"/>
        <a:ext cx="5585844" cy="958964"/>
      </dsp:txXfrm>
    </dsp:sp>
    <dsp:sp modelId="{DFB6A972-CFA2-418A-915B-7EF834E4DE8C}">
      <dsp:nvSpPr>
        <dsp:cNvPr id="0" name=""/>
        <dsp:cNvSpPr/>
      </dsp:nvSpPr>
      <dsp:spPr>
        <a:xfrm>
          <a:off x="0" y="3825187"/>
          <a:ext cx="8128000" cy="907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7EBDE-6E10-453C-BEC6-CB6894CD83E6}">
      <dsp:nvSpPr>
        <dsp:cNvPr id="0" name=""/>
        <dsp:cNvSpPr/>
      </dsp:nvSpPr>
      <dsp:spPr>
        <a:xfrm>
          <a:off x="406400" y="3293827"/>
          <a:ext cx="568960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Outline</a:t>
          </a:r>
          <a:r>
            <a:rPr lang="fr-FR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Key </a:t>
          </a:r>
          <a:r>
            <a:rPr lang="fr-FR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Functions</a:t>
          </a:r>
          <a:endParaRPr lang="fr-F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278" y="3345705"/>
        <a:ext cx="5585844" cy="958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7833C-C02A-4537-8C0A-CD21E7446463}">
      <dsp:nvSpPr>
        <dsp:cNvPr id="0" name=""/>
        <dsp:cNvSpPr/>
      </dsp:nvSpPr>
      <dsp:spPr>
        <a:xfrm>
          <a:off x="6929967" y="2370107"/>
          <a:ext cx="91440" cy="539721"/>
        </a:xfrm>
        <a:custGeom>
          <a:avLst/>
          <a:gdLst/>
          <a:ahLst/>
          <a:cxnLst/>
          <a:rect l="0" t="0" r="0" b="0"/>
          <a:pathLst>
            <a:path>
              <a:moveTo>
                <a:pt x="83993" y="0"/>
              </a:moveTo>
              <a:lnTo>
                <a:pt x="83993" y="365576"/>
              </a:lnTo>
              <a:lnTo>
                <a:pt x="45720" y="365576"/>
              </a:lnTo>
              <a:lnTo>
                <a:pt x="45720" y="539721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B418E-5F41-497E-8459-0B3BBB56E217}">
      <dsp:nvSpPr>
        <dsp:cNvPr id="0" name=""/>
        <dsp:cNvSpPr/>
      </dsp:nvSpPr>
      <dsp:spPr>
        <a:xfrm>
          <a:off x="6957131" y="1537024"/>
          <a:ext cx="91440" cy="421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995"/>
              </a:lnTo>
              <a:lnTo>
                <a:pt x="56829" y="246995"/>
              </a:lnTo>
              <a:lnTo>
                <a:pt x="56829" y="421140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460A2-3FA1-4542-AC36-265064DE97ED}">
      <dsp:nvSpPr>
        <dsp:cNvPr id="0" name=""/>
        <dsp:cNvSpPr/>
      </dsp:nvSpPr>
      <dsp:spPr>
        <a:xfrm>
          <a:off x="4534973" y="637465"/>
          <a:ext cx="2467878" cy="37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09"/>
              </a:lnTo>
              <a:lnTo>
                <a:pt x="2467878" y="201909"/>
              </a:lnTo>
              <a:lnTo>
                <a:pt x="2467878" y="376054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DF9EF-316D-4DD6-9064-F07D628804EF}">
      <dsp:nvSpPr>
        <dsp:cNvPr id="0" name=""/>
        <dsp:cNvSpPr/>
      </dsp:nvSpPr>
      <dsp:spPr>
        <a:xfrm>
          <a:off x="2217178" y="2343261"/>
          <a:ext cx="91440" cy="5818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666"/>
              </a:lnTo>
              <a:lnTo>
                <a:pt x="80214" y="407666"/>
              </a:lnTo>
              <a:lnTo>
                <a:pt x="80214" y="581811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98753-BB62-474C-B83F-C10F086C0E05}">
      <dsp:nvSpPr>
        <dsp:cNvPr id="0" name=""/>
        <dsp:cNvSpPr/>
      </dsp:nvSpPr>
      <dsp:spPr>
        <a:xfrm>
          <a:off x="2217178" y="1499554"/>
          <a:ext cx="91440" cy="396431"/>
        </a:xfrm>
        <a:custGeom>
          <a:avLst/>
          <a:gdLst/>
          <a:ahLst/>
          <a:cxnLst/>
          <a:rect l="0" t="0" r="0" b="0"/>
          <a:pathLst>
            <a:path>
              <a:moveTo>
                <a:pt x="70759" y="0"/>
              </a:moveTo>
              <a:lnTo>
                <a:pt x="70759" y="222285"/>
              </a:lnTo>
              <a:lnTo>
                <a:pt x="45720" y="222285"/>
              </a:lnTo>
              <a:lnTo>
                <a:pt x="45720" y="396431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DC271-47B3-4833-B58A-8509B31414F1}">
      <dsp:nvSpPr>
        <dsp:cNvPr id="0" name=""/>
        <dsp:cNvSpPr/>
      </dsp:nvSpPr>
      <dsp:spPr>
        <a:xfrm>
          <a:off x="2287937" y="637465"/>
          <a:ext cx="2247035" cy="323830"/>
        </a:xfrm>
        <a:custGeom>
          <a:avLst/>
          <a:gdLst/>
          <a:ahLst/>
          <a:cxnLst/>
          <a:rect l="0" t="0" r="0" b="0"/>
          <a:pathLst>
            <a:path>
              <a:moveTo>
                <a:pt x="2247035" y="0"/>
              </a:moveTo>
              <a:lnTo>
                <a:pt x="2247035" y="149685"/>
              </a:lnTo>
              <a:lnTo>
                <a:pt x="0" y="149685"/>
              </a:lnTo>
              <a:lnTo>
                <a:pt x="0" y="323830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BF666-A2E9-45AA-BC76-05E0439403BA}">
      <dsp:nvSpPr>
        <dsp:cNvPr id="0" name=""/>
        <dsp:cNvSpPr/>
      </dsp:nvSpPr>
      <dsp:spPr>
        <a:xfrm>
          <a:off x="2666330" y="-82521"/>
          <a:ext cx="3737286" cy="7199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6B9BE7-F936-4C4C-8065-B2AFD94D4B32}">
      <dsp:nvSpPr>
        <dsp:cNvPr id="0" name=""/>
        <dsp:cNvSpPr/>
      </dsp:nvSpPr>
      <dsp:spPr>
        <a:xfrm>
          <a:off x="2875199" y="115904"/>
          <a:ext cx="3737286" cy="71998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board’responsibilities</a:t>
          </a:r>
          <a:r>
            <a:rPr lang="fr-FR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6287" y="136992"/>
        <a:ext cx="3695110" cy="677810"/>
      </dsp:txXfrm>
    </dsp:sp>
    <dsp:sp modelId="{370C96E8-C00E-4810-AC9E-E2089524CDF0}">
      <dsp:nvSpPr>
        <dsp:cNvPr id="0" name=""/>
        <dsp:cNvSpPr/>
      </dsp:nvSpPr>
      <dsp:spPr>
        <a:xfrm>
          <a:off x="91715" y="961295"/>
          <a:ext cx="4392444" cy="5382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031778-1E6E-4100-A008-A56E14E93C6F}">
      <dsp:nvSpPr>
        <dsp:cNvPr id="0" name=""/>
        <dsp:cNvSpPr/>
      </dsp:nvSpPr>
      <dsp:spPr>
        <a:xfrm>
          <a:off x="300585" y="1159722"/>
          <a:ext cx="4392444" cy="53825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Guide,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review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oversee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Islamic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banking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activities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350" y="1175487"/>
        <a:ext cx="4360914" cy="506729"/>
      </dsp:txXfrm>
    </dsp:sp>
    <dsp:sp modelId="{AE82D64A-3589-4B77-BA2A-20A6F6132879}">
      <dsp:nvSpPr>
        <dsp:cNvPr id="0" name=""/>
        <dsp:cNvSpPr/>
      </dsp:nvSpPr>
      <dsp:spPr>
        <a:xfrm>
          <a:off x="472897" y="1895985"/>
          <a:ext cx="3580001" cy="4472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BBC049-BCAA-4D48-9AA5-24C03EEA0D92}">
      <dsp:nvSpPr>
        <dsp:cNvPr id="0" name=""/>
        <dsp:cNvSpPr/>
      </dsp:nvSpPr>
      <dsp:spPr>
        <a:xfrm>
          <a:off x="681767" y="2094412"/>
          <a:ext cx="3580001" cy="44727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Ensure</a:t>
          </a:r>
          <a:r>
            <a:rPr lang="fr-F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r>
            <a:rPr lang="fr-F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with</a:t>
          </a:r>
          <a:r>
            <a:rPr lang="fr-F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principles</a:t>
          </a:r>
          <a:r>
            <a:rPr lang="fr-F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4867" y="2107512"/>
        <a:ext cx="3553801" cy="421075"/>
      </dsp:txXfrm>
    </dsp:sp>
    <dsp:sp modelId="{7A0891D2-AC5D-4878-9E7D-AE2968B4F88E}">
      <dsp:nvSpPr>
        <dsp:cNvPr id="0" name=""/>
        <dsp:cNvSpPr/>
      </dsp:nvSpPr>
      <dsp:spPr>
        <a:xfrm>
          <a:off x="233426" y="2925073"/>
          <a:ext cx="4127933" cy="793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C436DD-851B-432C-8E45-57BFD940930C}">
      <dsp:nvSpPr>
        <dsp:cNvPr id="0" name=""/>
        <dsp:cNvSpPr/>
      </dsp:nvSpPr>
      <dsp:spPr>
        <a:xfrm>
          <a:off x="442296" y="3123499"/>
          <a:ext cx="4127933" cy="7935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- 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Serve on no more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than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03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banks</a:t>
          </a:r>
          <a:endParaRPr lang="fr-FR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Not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selected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from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institution’s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directors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or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majoriy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shareholders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38" y="3146741"/>
        <a:ext cx="4081449" cy="747069"/>
      </dsp:txXfrm>
    </dsp:sp>
    <dsp:sp modelId="{61CE7FA8-31E2-4AF3-877C-0A139A1AA06F}">
      <dsp:nvSpPr>
        <dsp:cNvPr id="0" name=""/>
        <dsp:cNvSpPr/>
      </dsp:nvSpPr>
      <dsp:spPr>
        <a:xfrm>
          <a:off x="4966640" y="1013519"/>
          <a:ext cx="4072422" cy="5235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B1736B-F8E6-4D70-90AD-02C80E7EE2C9}">
      <dsp:nvSpPr>
        <dsp:cNvPr id="0" name=""/>
        <dsp:cNvSpPr/>
      </dsp:nvSpPr>
      <dsp:spPr>
        <a:xfrm>
          <a:off x="5175510" y="1211946"/>
          <a:ext cx="4072422" cy="52350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Significant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supervision (4 key areas)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0843" y="1227279"/>
        <a:ext cx="4041756" cy="492839"/>
      </dsp:txXfrm>
    </dsp:sp>
    <dsp:sp modelId="{0560EDB3-DEF8-4C91-9DBF-AFE9065D24C7}">
      <dsp:nvSpPr>
        <dsp:cNvPr id="0" name=""/>
        <dsp:cNvSpPr/>
      </dsp:nvSpPr>
      <dsp:spPr>
        <a:xfrm>
          <a:off x="5352183" y="1958165"/>
          <a:ext cx="3323554" cy="4119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8BFD93-5C8B-4A88-94DC-87C86FE1F29C}">
      <dsp:nvSpPr>
        <dsp:cNvPr id="0" name=""/>
        <dsp:cNvSpPr/>
      </dsp:nvSpPr>
      <dsp:spPr>
        <a:xfrm>
          <a:off x="5561053" y="2156591"/>
          <a:ext cx="3323554" cy="41194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Religious</a:t>
          </a:r>
          <a:r>
            <a:rPr lang="fr-F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Economic</a:t>
          </a:r>
          <a:r>
            <a:rPr lang="fr-F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Legal</a:t>
          </a:r>
          <a:r>
            <a:rPr lang="fr-F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fr-F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governance</a:t>
          </a:r>
          <a:endParaRPr lang="fr-F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73118" y="2168656"/>
        <a:ext cx="3299424" cy="387812"/>
      </dsp:txXfrm>
    </dsp:sp>
    <dsp:sp modelId="{93087172-1375-4128-BAB3-0E0E6A2F5F48}">
      <dsp:nvSpPr>
        <dsp:cNvPr id="0" name=""/>
        <dsp:cNvSpPr/>
      </dsp:nvSpPr>
      <dsp:spPr>
        <a:xfrm>
          <a:off x="5033101" y="2909829"/>
          <a:ext cx="3885172" cy="843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83636F-01F8-4D61-85C7-2E7619E60143}">
      <dsp:nvSpPr>
        <dsp:cNvPr id="0" name=""/>
        <dsp:cNvSpPr/>
      </dsp:nvSpPr>
      <dsp:spPr>
        <a:xfrm>
          <a:off x="5241971" y="3108255"/>
          <a:ext cx="3885172" cy="84330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Ensure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ethical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standards and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avoid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conflicts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interest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in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theselection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board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66671" y="3132955"/>
        <a:ext cx="3835772" cy="7939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3EA24-8B74-4457-A101-877F446BEF4E}">
      <dsp:nvSpPr>
        <dsp:cNvPr id="0" name=""/>
        <dsp:cNvSpPr/>
      </dsp:nvSpPr>
      <dsp:spPr>
        <a:xfrm rot="5400000">
          <a:off x="5891030" y="-2617392"/>
          <a:ext cx="1653352" cy="68893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Conducting </a:t>
          </a:r>
          <a:r>
            <a:rPr lang="en-GB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review of contract formats and proposals for new investment methods.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Ensuring </a:t>
          </a:r>
          <a:r>
            <a:rPr lang="en-GB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compliance in the articles of incorporation and the bank's bylaws.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Developing a practical Shariah guide.</a:t>
          </a:r>
          <a:endParaRPr lang="fr-FR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Identifying additional </a:t>
          </a:r>
          <a:r>
            <a:rPr lang="en-GB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-compliant formats suitable for the Islamic bank to keep pace with advancements in banking methods and services.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273007" y="81341"/>
        <a:ext cx="6808689" cy="1491932"/>
      </dsp:txXfrm>
    </dsp:sp>
    <dsp:sp modelId="{89C2037F-82BB-45ED-A7CB-52FAB8B06E2D}">
      <dsp:nvSpPr>
        <dsp:cNvPr id="0" name=""/>
        <dsp:cNvSpPr/>
      </dsp:nvSpPr>
      <dsp:spPr>
        <a:xfrm>
          <a:off x="43" y="68325"/>
          <a:ext cx="3272963" cy="1517963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Preventive</a:t>
          </a: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supervision (</a:t>
          </a:r>
          <a:r>
            <a:rPr lang="fr-FR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before</a:t>
          </a: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implementation</a:t>
          </a: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fr-FR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144" y="142426"/>
        <a:ext cx="3124761" cy="1369761"/>
      </dsp:txXfrm>
    </dsp:sp>
    <dsp:sp modelId="{930BBB88-A82A-4B86-A84D-7B87C6044D43}">
      <dsp:nvSpPr>
        <dsp:cNvPr id="0" name=""/>
        <dsp:cNvSpPr/>
      </dsp:nvSpPr>
      <dsp:spPr>
        <a:xfrm rot="5400000">
          <a:off x="5903406" y="-848069"/>
          <a:ext cx="1653352" cy="6864127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Providing </a:t>
          </a:r>
          <a:r>
            <a:rPr lang="en-GB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opinions on transactions referred to the board.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Requiring the board's approval before completing investment projects, prior to taking the final step in execution.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Promptly investigating </a:t>
          </a:r>
          <a:r>
            <a:rPr lang="en-GB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-related complaints during implementation and taking necessary actions.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Reviewing reports from the </a:t>
          </a:r>
          <a:r>
            <a:rPr lang="en-GB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audit board concerning the </a:t>
          </a:r>
          <a:r>
            <a:rPr lang="en-GB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review of the bank's transactions.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298019" y="1838028"/>
        <a:ext cx="6783417" cy="1491932"/>
      </dsp:txXfrm>
    </dsp:sp>
    <dsp:sp modelId="{A8E45C66-D2DB-4653-AE13-6305DE2F87A6}">
      <dsp:nvSpPr>
        <dsp:cNvPr id="0" name=""/>
        <dsp:cNvSpPr/>
      </dsp:nvSpPr>
      <dsp:spPr>
        <a:xfrm>
          <a:off x="43" y="1862213"/>
          <a:ext cx="3297975" cy="1443562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115628"/>
                <a:satOff val="-5653"/>
                <a:lumOff val="13683"/>
                <a:alphaOff val="0"/>
                <a:tint val="96000"/>
                <a:lumMod val="104000"/>
              </a:schemeClr>
            </a:gs>
            <a:gs pos="100000">
              <a:schemeClr val="accent3">
                <a:shade val="80000"/>
                <a:hueOff val="-115628"/>
                <a:satOff val="-5653"/>
                <a:lumOff val="1368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Corrective supervision (</a:t>
          </a:r>
          <a:r>
            <a:rPr lang="fr-FR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during</a:t>
          </a: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implementation</a:t>
          </a: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fr-FR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512" y="1932682"/>
        <a:ext cx="3157037" cy="1302624"/>
      </dsp:txXfrm>
    </dsp:sp>
    <dsp:sp modelId="{56F26EE0-1BE5-4D56-A85F-905E566F2707}">
      <dsp:nvSpPr>
        <dsp:cNvPr id="0" name=""/>
        <dsp:cNvSpPr/>
      </dsp:nvSpPr>
      <dsp:spPr>
        <a:xfrm rot="5400000">
          <a:off x="5891553" y="895458"/>
          <a:ext cx="1653352" cy="689044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Reviewing the files of investment transactions after implementation.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Reviewing the general balance sheet and the auditor's report.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Reviewing reports from external regulatory bodies, such as the central bank.</a:t>
          </a:r>
          <a:endParaRPr lang="fr-F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273006" y="3594715"/>
        <a:ext cx="6809736" cy="1491932"/>
      </dsp:txXfrm>
    </dsp:sp>
    <dsp:sp modelId="{7D83184B-CDEC-4A37-9520-33AD759914D1}">
      <dsp:nvSpPr>
        <dsp:cNvPr id="0" name=""/>
        <dsp:cNvSpPr/>
      </dsp:nvSpPr>
      <dsp:spPr>
        <a:xfrm>
          <a:off x="43" y="3622341"/>
          <a:ext cx="3272963" cy="14366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231256"/>
                <a:satOff val="-11306"/>
                <a:lumOff val="27365"/>
                <a:alphaOff val="0"/>
                <a:tint val="96000"/>
                <a:lumMod val="104000"/>
              </a:schemeClr>
            </a:gs>
            <a:gs pos="100000">
              <a:schemeClr val="accent3">
                <a:shade val="80000"/>
                <a:hueOff val="-231256"/>
                <a:satOff val="-11306"/>
                <a:lumOff val="2736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Suplementary</a:t>
          </a: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supervision (post-</a:t>
          </a:r>
          <a:r>
            <a:rPr lang="fr-FR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implementation</a:t>
          </a: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fr-FR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176" y="3692474"/>
        <a:ext cx="3132697" cy="12964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53EF8-6EDE-4D90-89EB-74E7DF678E1C}">
      <dsp:nvSpPr>
        <dsp:cNvPr id="0" name=""/>
        <dsp:cNvSpPr/>
      </dsp:nvSpPr>
      <dsp:spPr>
        <a:xfrm>
          <a:off x="0" y="550057"/>
          <a:ext cx="9903854" cy="856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E010BC-7EC4-4B9B-887C-9F5D503A768C}">
      <dsp:nvSpPr>
        <dsp:cNvPr id="0" name=""/>
        <dsp:cNvSpPr/>
      </dsp:nvSpPr>
      <dsp:spPr>
        <a:xfrm>
          <a:off x="495192" y="48217"/>
          <a:ext cx="6932697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2039" tIns="0" rIns="2620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Corporate</a:t>
          </a:r>
          <a:r>
            <a:rPr lang="fr-F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Governance </a:t>
          </a:r>
          <a:endParaRPr lang="fr-F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188" y="97213"/>
        <a:ext cx="6834705" cy="905688"/>
      </dsp:txXfrm>
    </dsp:sp>
    <dsp:sp modelId="{071676CC-50EC-483A-B7F7-3CD6637F7DB9}">
      <dsp:nvSpPr>
        <dsp:cNvPr id="0" name=""/>
        <dsp:cNvSpPr/>
      </dsp:nvSpPr>
      <dsp:spPr>
        <a:xfrm>
          <a:off x="0" y="2092297"/>
          <a:ext cx="9903854" cy="856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4DCFF-CB16-485E-A925-31B35464454B}">
      <dsp:nvSpPr>
        <dsp:cNvPr id="0" name=""/>
        <dsp:cNvSpPr/>
      </dsp:nvSpPr>
      <dsp:spPr>
        <a:xfrm>
          <a:off x="495192" y="1590457"/>
          <a:ext cx="6932697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2039" tIns="0" rIns="2620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Islamic</a:t>
          </a:r>
          <a:r>
            <a:rPr lang="fr-F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vs. </a:t>
          </a:r>
          <a:r>
            <a:rPr lang="fr-FR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Conventional</a:t>
          </a:r>
          <a:r>
            <a:rPr lang="fr-F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Banks </a:t>
          </a:r>
          <a:r>
            <a:rPr lang="fr-FR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governance</a:t>
          </a:r>
          <a:r>
            <a:rPr lang="fr-F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188" y="1639453"/>
        <a:ext cx="6834705" cy="905688"/>
      </dsp:txXfrm>
    </dsp:sp>
    <dsp:sp modelId="{7FB70474-DFCF-4F10-A3C5-8F642AF31117}">
      <dsp:nvSpPr>
        <dsp:cNvPr id="0" name=""/>
        <dsp:cNvSpPr/>
      </dsp:nvSpPr>
      <dsp:spPr>
        <a:xfrm>
          <a:off x="0" y="3634537"/>
          <a:ext cx="9903854" cy="856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748B4-5145-4B03-91E3-9ABDCECB4758}">
      <dsp:nvSpPr>
        <dsp:cNvPr id="0" name=""/>
        <dsp:cNvSpPr/>
      </dsp:nvSpPr>
      <dsp:spPr>
        <a:xfrm>
          <a:off x="495192" y="3132697"/>
          <a:ext cx="6932697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2039" tIns="0" rIns="2620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Role</a:t>
          </a:r>
          <a:r>
            <a:rPr lang="fr-F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the </a:t>
          </a:r>
          <a:r>
            <a:rPr lang="fr-FR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r>
            <a:rPr lang="fr-F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board</a:t>
          </a:r>
          <a:r>
            <a:rPr lang="fr-F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188" y="3181693"/>
        <a:ext cx="6834705" cy="9056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B62B-D4BB-4152-AA25-F78DFF892A2E}">
      <dsp:nvSpPr>
        <dsp:cNvPr id="0" name=""/>
        <dsp:cNvSpPr/>
      </dsp:nvSpPr>
      <dsp:spPr>
        <a:xfrm>
          <a:off x="0" y="595446"/>
          <a:ext cx="3046658" cy="1827995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err="1" smtClean="0">
              <a:solidFill>
                <a:schemeClr val="tx1"/>
              </a:solidFill>
            </a:rPr>
            <a:t>Scarcity</a:t>
          </a:r>
          <a:r>
            <a:rPr lang="fr-FR" sz="2800" b="1" kern="1200" dirty="0" smtClean="0">
              <a:solidFill>
                <a:schemeClr val="tx1"/>
              </a:solidFill>
            </a:rPr>
            <a:t> of </a:t>
          </a:r>
          <a:r>
            <a:rPr lang="fr-FR" sz="2800" b="1" kern="1200" dirty="0" err="1" smtClean="0">
              <a:solidFill>
                <a:schemeClr val="tx1"/>
              </a:solidFill>
            </a:rPr>
            <a:t>specialized</a:t>
          </a:r>
          <a:r>
            <a:rPr lang="fr-FR" sz="2800" b="1" kern="1200" dirty="0" smtClean="0">
              <a:solidFill>
                <a:schemeClr val="tx1"/>
              </a:solidFill>
            </a:rPr>
            <a:t> </a:t>
          </a:r>
          <a:r>
            <a:rPr lang="fr-FR" sz="2800" b="1" kern="1200" dirty="0" err="1" smtClean="0">
              <a:solidFill>
                <a:schemeClr val="tx1"/>
              </a:solidFill>
            </a:rPr>
            <a:t>scholars</a:t>
          </a:r>
          <a:endParaRPr lang="fr-FR" sz="2800" kern="1200" dirty="0">
            <a:solidFill>
              <a:schemeClr val="tx1"/>
            </a:solidFill>
          </a:endParaRPr>
        </a:p>
      </dsp:txBody>
      <dsp:txXfrm>
        <a:off x="0" y="595446"/>
        <a:ext cx="3046658" cy="1827995"/>
      </dsp:txXfrm>
    </dsp:sp>
    <dsp:sp modelId="{5BE1A2D1-3548-4252-A536-24381F5D7756}">
      <dsp:nvSpPr>
        <dsp:cNvPr id="0" name=""/>
        <dsp:cNvSpPr/>
      </dsp:nvSpPr>
      <dsp:spPr>
        <a:xfrm>
          <a:off x="3351324" y="595446"/>
          <a:ext cx="3046658" cy="1827995"/>
        </a:xfrm>
        <a:prstGeom prst="rect">
          <a:avLst/>
        </a:prstGeom>
        <a:solidFill>
          <a:schemeClr val="accent3">
            <a:shade val="80000"/>
            <a:hueOff val="-57814"/>
            <a:satOff val="-2826"/>
            <a:lumOff val="684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Rapid development of economic transactions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351324" y="595446"/>
        <a:ext cx="3046658" cy="1827995"/>
      </dsp:txXfrm>
    </dsp:sp>
    <dsp:sp modelId="{98E8E92E-BB56-490A-A321-6167CF3F3E80}">
      <dsp:nvSpPr>
        <dsp:cNvPr id="0" name=""/>
        <dsp:cNvSpPr/>
      </dsp:nvSpPr>
      <dsp:spPr>
        <a:xfrm>
          <a:off x="6702648" y="595446"/>
          <a:ext cx="3046658" cy="1827995"/>
        </a:xfrm>
        <a:prstGeom prst="rect">
          <a:avLst/>
        </a:prstGeom>
        <a:solidFill>
          <a:schemeClr val="accent3">
            <a:shade val="80000"/>
            <a:hueOff val="-115628"/>
            <a:satOff val="-5653"/>
            <a:lumOff val="13683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Slow response from bank management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6702648" y="595446"/>
        <a:ext cx="3046658" cy="1827995"/>
      </dsp:txXfrm>
    </dsp:sp>
    <dsp:sp modelId="{C70C1F15-A70A-4D9E-9876-A29F07132CCF}">
      <dsp:nvSpPr>
        <dsp:cNvPr id="0" name=""/>
        <dsp:cNvSpPr/>
      </dsp:nvSpPr>
      <dsp:spPr>
        <a:xfrm>
          <a:off x="1675662" y="2728107"/>
          <a:ext cx="3046658" cy="1827995"/>
        </a:xfrm>
        <a:prstGeom prst="rect">
          <a:avLst/>
        </a:prstGeom>
        <a:solidFill>
          <a:schemeClr val="accent3">
            <a:shade val="80000"/>
            <a:hueOff val="-173442"/>
            <a:satOff val="-8479"/>
            <a:lumOff val="2052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Pressure on the </a:t>
          </a:r>
          <a:r>
            <a:rPr lang="en-US" sz="2800" b="1" kern="1200" dirty="0" err="1" smtClean="0">
              <a:solidFill>
                <a:schemeClr val="tx1"/>
              </a:solidFill>
            </a:rPr>
            <a:t>Shariah</a:t>
          </a:r>
          <a:r>
            <a:rPr lang="en-US" sz="2800" b="1" kern="1200" dirty="0" smtClean="0">
              <a:solidFill>
                <a:schemeClr val="tx1"/>
              </a:solidFill>
            </a:rPr>
            <a:t> board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675662" y="2728107"/>
        <a:ext cx="3046658" cy="1827995"/>
      </dsp:txXfrm>
    </dsp:sp>
    <dsp:sp modelId="{A5D8B746-6E3B-4B81-8881-FD995F2252BC}">
      <dsp:nvSpPr>
        <dsp:cNvPr id="0" name=""/>
        <dsp:cNvSpPr/>
      </dsp:nvSpPr>
      <dsp:spPr>
        <a:xfrm>
          <a:off x="5026986" y="2728107"/>
          <a:ext cx="3046658" cy="1827995"/>
        </a:xfrm>
        <a:prstGeom prst="rect">
          <a:avLst/>
        </a:prstGeom>
        <a:solidFill>
          <a:schemeClr val="accent3">
            <a:shade val="80000"/>
            <a:hueOff val="-231256"/>
            <a:satOff val="-11306"/>
            <a:lumOff val="2736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Limited role of the </a:t>
          </a:r>
          <a:r>
            <a:rPr lang="en-US" sz="2800" b="1" kern="1200" dirty="0" err="1" smtClean="0">
              <a:solidFill>
                <a:schemeClr val="tx1"/>
              </a:solidFill>
            </a:rPr>
            <a:t>Shariah</a:t>
          </a:r>
          <a:r>
            <a:rPr lang="en-US" sz="2800" b="1" kern="1200" dirty="0" smtClean="0">
              <a:solidFill>
                <a:schemeClr val="tx1"/>
              </a:solidFill>
            </a:rPr>
            <a:t> board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026986" y="2728107"/>
        <a:ext cx="3046658" cy="1827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C0154-220C-420C-BEFC-00F793D1BE4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D2E0-C3EF-46D1-8F73-E2BD88097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85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FD2E0-C3EF-46D1-8F73-E2BD8809746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66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E47F-105A-4D01-9E17-BADD32BBBD09}" type="datetime1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81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49A8-878F-4DE7-957F-B4FDF24C4D43}" type="datetime1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8980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49A8-878F-4DE7-957F-B4FDF24C4D43}" type="datetime1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8155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49A8-878F-4DE7-957F-B4FDF24C4D43}" type="datetime1">
              <a:rPr lang="fr-FR" smtClean="0"/>
              <a:t>03/12/2024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72600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49A8-878F-4DE7-957F-B4FDF24C4D43}" type="datetime1">
              <a:rPr lang="fr-FR" smtClean="0"/>
              <a:t>03/12/2024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98893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49A8-878F-4DE7-957F-B4FDF24C4D43}" type="datetime1">
              <a:rPr lang="fr-FR" smtClean="0"/>
              <a:t>03/12/2024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5649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59CBA-0CC8-41C1-9DEF-5313B7EEE557}" type="datetime1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729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938-6395-4AE9-9532-9585FCEA5AAE}" type="datetime1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88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0508-EC55-46A3-9605-466C7C425134}" type="datetime1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08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153-033A-427D-A689-E4616F53CE90}" type="datetime1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46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CBA-D229-4733-A697-DB76AE417D4D}" type="datetime1">
              <a:rPr lang="fr-FR" smtClean="0"/>
              <a:t>03/12/2024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9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772A-1A35-430D-8395-8C1F85589923}" type="datetime1">
              <a:rPr lang="fr-FR" smtClean="0"/>
              <a:t>03/12/2024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1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3859-059D-450A-A782-ED340A001C0B}" type="datetime1">
              <a:rPr lang="fr-FR" smtClean="0"/>
              <a:t>03/12/2024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2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FE32-6899-4D61-A563-7F3C874032EC}" type="datetime1">
              <a:rPr lang="fr-FR" smtClean="0"/>
              <a:t>03/12/2024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B27D-E096-44B4-A48A-45E60AE07F1C}" type="datetime1">
              <a:rPr lang="fr-FR" smtClean="0"/>
              <a:t>03/12/2024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41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618F-3679-4C2C-85F7-B33E79849341}" type="datetime1">
              <a:rPr lang="fr-FR" smtClean="0"/>
              <a:t>03/12/2024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80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949A8-878F-4DE7-957F-B4FDF24C4D43}" type="datetime1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5190B5-A1CD-4654-AB44-A8719E6FD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35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8090" y="594329"/>
            <a:ext cx="9144000" cy="118295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ational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Symposium</a:t>
            </a:r>
            <a:br>
              <a:rPr lang="fr-F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Strategy for developing and enhancing financial governance in economic institutions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December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5th , 2024 –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Ghardaia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8090" y="4443210"/>
            <a:ext cx="9144000" cy="965917"/>
          </a:xfrm>
        </p:spPr>
        <p:txBody>
          <a:bodyPr>
            <a:normAutofit fontScale="25000" lnSpcReduction="20000"/>
          </a:bodyPr>
          <a:lstStyle/>
          <a:p>
            <a:endParaRPr lang="fr-F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fr-F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 Lynda </a:t>
            </a:r>
            <a:r>
              <a:rPr lang="fr-F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OUENDI (</a:t>
            </a:r>
            <a:r>
              <a:rPr lang="fr-FR" sz="6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Tizi-Ouzou)</a:t>
            </a:r>
          </a:p>
          <a:p>
            <a:pPr lvl="0"/>
            <a:r>
              <a:rPr lang="en-GB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GB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Abdelmadjid</a:t>
            </a:r>
            <a:r>
              <a:rPr lang="en-GB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OUNIS (University of </a:t>
            </a:r>
            <a:r>
              <a:rPr lang="en-GB" sz="6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Boumerdès</a:t>
            </a:r>
            <a:r>
              <a:rPr lang="en-GB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6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1</a:t>
            </a:fld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975020" y="2421229"/>
            <a:ext cx="6658377" cy="14681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the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board in the Islamic banks’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8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of </a:t>
            </a:r>
            <a:r>
              <a:rPr lang="fr-F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r>
              <a:rPr lang="fr-F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fr-F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fr-F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endParaRPr lang="fr-FR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47028041"/>
              </p:ext>
            </p:extLst>
          </p:nvPr>
        </p:nvGraphicFramePr>
        <p:xfrm>
          <a:off x="1184856" y="1017431"/>
          <a:ext cx="9749307" cy="5151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47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0455"/>
            <a:ext cx="10515600" cy="540913"/>
          </a:xfrm>
        </p:spPr>
        <p:txBody>
          <a:bodyPr>
            <a:noAutofit/>
          </a:bodyPr>
          <a:lstStyle/>
          <a:p>
            <a:pPr algn="ctr"/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Suggestions </a:t>
            </a:r>
            <a:endParaRPr lang="fr-FR" sz="5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11</a:t>
            </a:fld>
            <a:endParaRPr lang="fr-FR"/>
          </a:p>
        </p:txBody>
      </p:sp>
      <p:sp>
        <p:nvSpPr>
          <p:cNvPr id="5" name="Cadre 4"/>
          <p:cNvSpPr/>
          <p:nvPr/>
        </p:nvSpPr>
        <p:spPr>
          <a:xfrm>
            <a:off x="1442434" y="914400"/>
            <a:ext cx="10200067" cy="5525037"/>
          </a:xfrm>
          <a:prstGeom prst="fra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7414" y="2351448"/>
            <a:ext cx="7637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5746" y="1438574"/>
            <a:ext cx="8630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SzPts val="1100"/>
              <a:buFont typeface="Times New Roman" panose="02020603050405020304" pitchFamily="18" charset="0"/>
              <a:buChar char="-"/>
            </a:pPr>
            <a:r>
              <a:rPr lang="en-GB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mandatory nature of the decisions made by the </a:t>
            </a:r>
            <a:r>
              <a:rPr lang="en-GB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Shariah</a:t>
            </a:r>
            <a:r>
              <a:rPr lang="en-GB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board in Islamic banks.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Char char="-"/>
            </a:pPr>
            <a:r>
              <a:rPr lang="en-GB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Training and educating employees in Islamic banks.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Char char="-"/>
            </a:pPr>
            <a:r>
              <a:rPr lang="en-GB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Establishing a clear methodology for issuing fatwas, decisions, and recommendations.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Char char="-"/>
            </a:pPr>
            <a:r>
              <a:rPr lang="en-GB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Not adhering to a single juristic school of thought, but rather choosing the opinions that achieve the best interest, in accordance with the established guidelines in this field.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Char char="-"/>
            </a:pPr>
            <a:r>
              <a:rPr lang="en-GB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Taking into account the decisions of the global Islamic jurisprudence council and the standards of the Accounting and Auditing Organization for Islamic Financial Institutions (AAOIFI).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100"/>
              <a:buFont typeface="Times New Roman" panose="02020603050405020304" pitchFamily="18" charset="0"/>
              <a:buChar char="-"/>
            </a:pPr>
            <a:r>
              <a:rPr lang="en-GB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board must have complete independence from the management of the Islamic bank it operates in, in order to ensure the credibility of its decisions and fatwas.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026535" y="2640169"/>
            <a:ext cx="6078828" cy="1300766"/>
          </a:xfrm>
          <a:prstGeom prst="roundRec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fr-F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fr-F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attention </a:t>
            </a:r>
            <a:endParaRPr lang="fr-F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0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00731"/>
            <a:ext cx="10515600" cy="54927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fr-FR" sz="4000" u="sng" dirty="0" smtClean="0"/>
              <a:t> </a:t>
            </a:r>
            <a:endParaRPr lang="fr-FR" sz="4000" u="sng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542839794"/>
              </p:ext>
            </p:extLst>
          </p:nvPr>
        </p:nvGraphicFramePr>
        <p:xfrm>
          <a:off x="838200" y="1171977"/>
          <a:ext cx="10392177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5563673" y="3490174"/>
            <a:ext cx="875764" cy="72121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24259" y="4700789"/>
            <a:ext cx="6954592" cy="1365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foundations of governance in Islamic banks? And what is the role of the </a:t>
            </a:r>
            <a:r>
              <a:rPr lang="en-GB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board?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4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0166" y="200315"/>
            <a:ext cx="10515600" cy="837127"/>
          </a:xfrm>
        </p:spPr>
        <p:txBody>
          <a:bodyPr>
            <a:normAutofit/>
          </a:bodyPr>
          <a:lstStyle/>
          <a:p>
            <a:pPr lvl="0" algn="ctr"/>
            <a:r>
              <a:rPr lang="fr-FR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fr-FR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fr-FR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fr-FR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perspective </a:t>
            </a:r>
            <a:endParaRPr lang="fr-F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40705582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85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4</a:t>
            </a:fld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2340" y="372284"/>
            <a:ext cx="650851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GB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Governance Framework in Islamic banks</a:t>
            </a:r>
            <a:endParaRPr lang="fr-F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Zone de dessin 21"/>
          <p:cNvGrpSpPr/>
          <p:nvPr/>
        </p:nvGrpSpPr>
        <p:grpSpPr>
          <a:xfrm>
            <a:off x="1777285" y="1287886"/>
            <a:ext cx="8680359" cy="4816699"/>
            <a:chOff x="0" y="0"/>
            <a:chExt cx="5248910" cy="2771140"/>
          </a:xfrm>
        </p:grpSpPr>
        <p:sp>
          <p:nvSpPr>
            <p:cNvPr id="56" name="Rectangle 55"/>
            <p:cNvSpPr/>
            <p:nvPr/>
          </p:nvSpPr>
          <p:spPr>
            <a:xfrm>
              <a:off x="0" y="0"/>
              <a:ext cx="5248910" cy="277114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cxnSp>
          <p:nvCxnSpPr>
            <p:cNvPr id="57" name="AutoShape 4"/>
            <p:cNvCxnSpPr>
              <a:cxnSpLocks noChangeShapeType="1"/>
            </p:cNvCxnSpPr>
            <p:nvPr/>
          </p:nvCxnSpPr>
          <p:spPr bwMode="auto">
            <a:xfrm flipH="1">
              <a:off x="1175317" y="111826"/>
              <a:ext cx="8801" cy="25450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5"/>
            <p:cNvCxnSpPr>
              <a:cxnSpLocks noChangeShapeType="1"/>
            </p:cNvCxnSpPr>
            <p:nvPr/>
          </p:nvCxnSpPr>
          <p:spPr bwMode="auto">
            <a:xfrm flipV="1">
              <a:off x="202515" y="620852"/>
              <a:ext cx="3740589" cy="176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6"/>
            <p:cNvCxnSpPr>
              <a:cxnSpLocks noChangeShapeType="1"/>
            </p:cNvCxnSpPr>
            <p:nvPr/>
          </p:nvCxnSpPr>
          <p:spPr bwMode="auto">
            <a:xfrm flipV="1">
              <a:off x="202515" y="1208102"/>
              <a:ext cx="3740589" cy="168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AutoShape 7"/>
            <p:cNvCxnSpPr>
              <a:cxnSpLocks noChangeShapeType="1"/>
            </p:cNvCxnSpPr>
            <p:nvPr/>
          </p:nvCxnSpPr>
          <p:spPr bwMode="auto">
            <a:xfrm flipV="1">
              <a:off x="202515" y="1820953"/>
              <a:ext cx="3740589" cy="248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2516" y="180000"/>
              <a:ext cx="911910" cy="337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Regulation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202515" y="757663"/>
              <a:ext cx="911911" cy="3813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Investor</a:t>
              </a:r>
              <a:r>
                <a:rPr lang="fr-F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protection 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202516" y="1365714"/>
              <a:ext cx="930960" cy="3938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Board</a:t>
              </a:r>
              <a:r>
                <a:rPr lang="fr-F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oversight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02515" y="2048465"/>
              <a:ext cx="940485" cy="3496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Management </a:t>
              </a: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oversight</a:t>
              </a:r>
              <a:r>
                <a:rPr lang="fr-F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876379" y="196817"/>
              <a:ext cx="1224993" cy="2552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Regulators</a:t>
              </a:r>
              <a:endPara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634741" y="783266"/>
              <a:ext cx="1648260" cy="2840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Board</a:t>
              </a:r>
              <a:r>
                <a:rPr lang="fr-F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of </a:t>
              </a: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Directors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266825" y="1294495"/>
              <a:ext cx="825587" cy="407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Risk</a:t>
              </a:r>
              <a:r>
                <a:rPr lang="fr-F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fr-FR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committee</a:t>
              </a:r>
              <a:endPara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169225" y="1294509"/>
              <a:ext cx="802526" cy="407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Audit </a:t>
              </a:r>
              <a:r>
                <a:rPr lang="fr-FR" sz="1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committee</a:t>
              </a:r>
              <a:endPara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051764" y="1294509"/>
              <a:ext cx="891340" cy="407234"/>
            </a:xfrm>
            <a:prstGeom prst="rect">
              <a:avLst/>
            </a:prstGeom>
            <a:solidFill>
              <a:sysClr val="window" lastClr="FFFFFF">
                <a:lumMod val="50000"/>
                <a:lumOff val="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Governance </a:t>
              </a:r>
              <a:endParaRPr lang="fr-FR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committee</a:t>
              </a:r>
              <a:endPara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228726" y="1986546"/>
              <a:ext cx="863688" cy="5864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Risk</a:t>
              </a:r>
              <a:r>
                <a: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management </a:t>
              </a:r>
              <a:endPara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217232" y="1986567"/>
              <a:ext cx="754519" cy="5864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Internal</a:t>
              </a:r>
              <a:r>
                <a: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audit </a:t>
              </a:r>
              <a:endPara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3051764" y="1986567"/>
              <a:ext cx="891340" cy="586449"/>
            </a:xfrm>
            <a:prstGeom prst="rect">
              <a:avLst/>
            </a:prstGeom>
            <a:solidFill>
              <a:sysClr val="window" lastClr="FFFFFF">
                <a:lumMod val="50000"/>
                <a:lumOff val="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Compliance</a:t>
              </a:r>
              <a:endParaRPr lang="fr-FR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officer</a:t>
              </a:r>
              <a:r>
                <a:rPr lang="fr-FR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AutoShape 20"/>
            <p:cNvCxnSpPr>
              <a:cxnSpLocks noChangeShapeType="1"/>
            </p:cNvCxnSpPr>
            <p:nvPr/>
          </p:nvCxnSpPr>
          <p:spPr bwMode="auto">
            <a:xfrm>
              <a:off x="4011915" y="140012"/>
              <a:ext cx="25604" cy="25450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144736" y="620852"/>
              <a:ext cx="992956" cy="587249"/>
            </a:xfrm>
            <a:prstGeom prst="rect">
              <a:avLst/>
            </a:prstGeom>
            <a:solidFill>
              <a:sysClr val="window" lastClr="FFFFFF">
                <a:lumMod val="75000"/>
                <a:lumOff val="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Shariah</a:t>
              </a:r>
              <a:r>
                <a:rPr lang="fr-FR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fr-FR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Supervisory</a:t>
              </a:r>
              <a:endParaRPr lang="fr-FR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board</a:t>
              </a:r>
              <a:endPara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095750" y="1895040"/>
              <a:ext cx="1041942" cy="733859"/>
            </a:xfrm>
            <a:prstGeom prst="rect">
              <a:avLst/>
            </a:prstGeom>
            <a:solidFill>
              <a:sysClr val="window" lastClr="FFFFFF">
                <a:lumMod val="75000"/>
                <a:lumOff val="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fr-FR" sz="1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Internal</a:t>
              </a:r>
              <a:r>
                <a:rPr lang="fr-FR" sz="1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Shariah</a:t>
              </a:r>
              <a:r>
                <a:rPr lang="fr-FR" sz="1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compliance</a:t>
              </a:r>
              <a:r>
                <a:rPr lang="fr-FR" sz="1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unit</a:t>
              </a:r>
              <a:endPara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6" name="AutoShape 23"/>
            <p:cNvCxnSpPr>
              <a:cxnSpLocks noChangeShapeType="1"/>
            </p:cNvCxnSpPr>
            <p:nvPr/>
          </p:nvCxnSpPr>
          <p:spPr bwMode="auto">
            <a:xfrm>
              <a:off x="5173698" y="140012"/>
              <a:ext cx="24804" cy="25450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AutoShape 4"/>
            <p:cNvCxnSpPr>
              <a:cxnSpLocks noChangeShapeType="1"/>
            </p:cNvCxnSpPr>
            <p:nvPr/>
          </p:nvCxnSpPr>
          <p:spPr bwMode="auto">
            <a:xfrm flipH="1">
              <a:off x="180000" y="180000"/>
              <a:ext cx="8255" cy="25438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064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7577"/>
            <a:ext cx="10515600" cy="746975"/>
          </a:xfrm>
        </p:spPr>
        <p:txBody>
          <a:bodyPr>
            <a:normAutofit/>
          </a:bodyPr>
          <a:lstStyle/>
          <a:p>
            <a:pPr algn="ctr"/>
            <a:r>
              <a:rPr lang="en-GB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bjectives </a:t>
            </a:r>
            <a:r>
              <a:rPr lang="en-GB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governance in Islamic banks</a:t>
            </a:r>
            <a:endParaRPr lang="fr-FR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879316118"/>
              </p:ext>
            </p:extLst>
          </p:nvPr>
        </p:nvGraphicFramePr>
        <p:xfrm>
          <a:off x="2032000" y="1378039"/>
          <a:ext cx="8128000" cy="4760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4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4241"/>
            <a:ext cx="10515600" cy="549275"/>
          </a:xfrm>
        </p:spPr>
        <p:txBody>
          <a:bodyPr>
            <a:normAutofit/>
          </a:bodyPr>
          <a:lstStyle/>
          <a:p>
            <a:pPr lvl="0" algn="ctr"/>
            <a: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board</a:t>
            </a:r>
            <a:endParaRPr lang="fr-FR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6</a:t>
            </a:fld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629478" y="683516"/>
            <a:ext cx="10933043" cy="1209678"/>
          </a:xfrm>
          <a:prstGeom prst="roundRect">
            <a:avLst/>
          </a:prstGeom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board is defined, by the Governance Standard No. 1, of the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AAOIFI) as: </a:t>
            </a: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body of specialized jurist in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fiqh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almuamalat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(Islamic commercial jurisprudence) that is entrusted with the duty of directing, reviewing, and supervising the activities of the IFI in order to ensure that they are in compliance with Islamic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rules and principles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».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499637181"/>
              </p:ext>
            </p:extLst>
          </p:nvPr>
        </p:nvGraphicFramePr>
        <p:xfrm>
          <a:off x="1596980" y="2305318"/>
          <a:ext cx="9350062" cy="4340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5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Autofit/>
          </a:bodyPr>
          <a:lstStyle/>
          <a:p>
            <a:pPr algn="ctr"/>
            <a:r>
              <a:rPr lang="en-GB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board qualifications </a:t>
            </a:r>
            <a:b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7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648496" y="1661375"/>
            <a:ext cx="9705304" cy="40934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(not a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 have qualifications in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jurisprudence (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Fiqh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transaction/commercial 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Fiqh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fr-F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Muamalat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should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have proficiency in classical Arabic for interpreting legal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strong understanding of modern finance, markets, and economics. Knowledge of international business practices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regulatory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environments</a:t>
            </a:r>
          </a:p>
          <a:p>
            <a:pPr marL="285750" indent="-285750">
              <a:buFontTx/>
              <a:buChar char="-"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proficiency in the English language is particularly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should be able to work effectively in a team.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0677" y="325285"/>
            <a:ext cx="10515600" cy="462497"/>
          </a:xfrm>
        </p:spPr>
        <p:txBody>
          <a:bodyPr>
            <a:noAutofit/>
          </a:bodyPr>
          <a:lstStyle/>
          <a:p>
            <a:pPr lvl="0" algn="ctr"/>
            <a:r>
              <a:rPr lang="en-GB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</a:t>
            </a:r>
            <a:r>
              <a:rPr lang="en-GB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r>
              <a:rPr lang="en-GB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board supervisor in Islamic banks</a:t>
            </a:r>
            <a:endParaRPr lang="fr-F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435910137"/>
              </p:ext>
            </p:extLst>
          </p:nvPr>
        </p:nvGraphicFramePr>
        <p:xfrm>
          <a:off x="1311578" y="970344"/>
          <a:ext cx="10163497" cy="5167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1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063"/>
            <a:ext cx="10515600" cy="476518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lang="fr-F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90B5-A1CD-4654-AB44-A8719E6FD0A6}" type="slidenum">
              <a:rPr lang="fr-FR" smtClean="0"/>
              <a:t>9</a:t>
            </a:fld>
            <a:endParaRPr lang="fr-FR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041586358"/>
              </p:ext>
            </p:extLst>
          </p:nvPr>
        </p:nvGraphicFramePr>
        <p:xfrm>
          <a:off x="1004552" y="1152907"/>
          <a:ext cx="9903854" cy="4539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1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2845</TotalTime>
  <Words>661</Words>
  <Application>Microsoft Office PowerPoint</Application>
  <PresentationFormat>Grand écran</PresentationFormat>
  <Paragraphs>111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Brin</vt:lpstr>
      <vt:lpstr>National Symposium «Strategy for developing and enhancing financial governance in economic institutions » December, 5th , 2024 – University of Ghardaia</vt:lpstr>
      <vt:lpstr>Introduction </vt:lpstr>
      <vt:lpstr>Corporate governance in Islamic perspective </vt:lpstr>
      <vt:lpstr>Présentation PowerPoint</vt:lpstr>
      <vt:lpstr>Objectives of corporate governance in Islamic banks</vt:lpstr>
      <vt:lpstr>The Shariah board</vt:lpstr>
      <vt:lpstr>Shariah board qualifications  </vt:lpstr>
      <vt:lpstr>Stages of Shariah board supervisor in Islamic banks</vt:lpstr>
      <vt:lpstr>Conclusion </vt:lpstr>
      <vt:lpstr>Challenges of the Shariah board in Islamic banks</vt:lpstr>
      <vt:lpstr>Suggestions 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Symposium « L’intelligence compétitive des entreprises et des territoires  December, 1st &amp; 2nd; 2018 - UMMTO</dc:title>
  <dc:creator>Lynda</dc:creator>
  <cp:lastModifiedBy>LYNDA</cp:lastModifiedBy>
  <cp:revision>67</cp:revision>
  <dcterms:created xsi:type="dcterms:W3CDTF">2018-11-26T13:55:33Z</dcterms:created>
  <dcterms:modified xsi:type="dcterms:W3CDTF">2024-12-03T22:46:12Z</dcterms:modified>
</cp:coreProperties>
</file>